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18" r:id="rId4"/>
    <p:sldMasterId id="2147483719" r:id="rId5"/>
    <p:sldMasterId id="2147483720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</p:sldIdLst>
  <p:sldSz cy="6858000" cx="12192000"/>
  <p:notesSz cx="6858000" cy="9144000"/>
  <p:embeddedFontLst>
    <p:embeddedFont>
      <p:font typeface="Ubuntu"/>
      <p:regular r:id="rId61"/>
      <p:bold r:id="rId62"/>
      <p:italic r:id="rId63"/>
      <p:boldItalic r:id="rId64"/>
    </p:embeddedFont>
    <p:embeddedFont>
      <p:font typeface="Patrick Hand"/>
      <p:regular r:id="rId65"/>
    </p:embeddedFont>
    <p:embeddedFont>
      <p:font typeface="Roboto"/>
      <p:regular r:id="rId66"/>
      <p:bold r:id="rId67"/>
      <p:italic r:id="rId68"/>
      <p:boldItalic r:id="rId69"/>
    </p:embeddedFont>
    <p:embeddedFont>
      <p:font typeface="Abril Fatface"/>
      <p:regular r:id="rId70"/>
    </p:embeddedFont>
    <p:embeddedFont>
      <p:font typeface="Inter"/>
      <p:regular r:id="rId71"/>
      <p:bold r:id="rId72"/>
      <p:italic r:id="rId73"/>
      <p:boldItalic r:id="rId74"/>
    </p:embeddedFont>
    <p:embeddedFont>
      <p:font typeface="Comfortaa Medium"/>
      <p:regular r:id="rId75"/>
      <p:bold r:id="rId76"/>
    </p:embeddedFont>
    <p:embeddedFont>
      <p:font typeface="Comfortaa"/>
      <p:regular r:id="rId77"/>
      <p:bold r:id="rId7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9" Type="http://schemas.openxmlformats.org/officeDocument/2006/relationships/slide" Target="slides/slide42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73" Type="http://schemas.openxmlformats.org/officeDocument/2006/relationships/font" Target="fonts/Inter-italic.fntdata"/><Relationship Id="rId72" Type="http://schemas.openxmlformats.org/officeDocument/2006/relationships/font" Target="fonts/Inter-bold.fntdata"/><Relationship Id="rId31" Type="http://schemas.openxmlformats.org/officeDocument/2006/relationships/slide" Target="slides/slide24.xml"/><Relationship Id="rId75" Type="http://schemas.openxmlformats.org/officeDocument/2006/relationships/font" Target="fonts/ComfortaaMedium-regular.fntdata"/><Relationship Id="rId30" Type="http://schemas.openxmlformats.org/officeDocument/2006/relationships/slide" Target="slides/slide23.xml"/><Relationship Id="rId74" Type="http://schemas.openxmlformats.org/officeDocument/2006/relationships/font" Target="fonts/Inter-boldItalic.fntdata"/><Relationship Id="rId33" Type="http://schemas.openxmlformats.org/officeDocument/2006/relationships/slide" Target="slides/slide26.xml"/><Relationship Id="rId77" Type="http://schemas.openxmlformats.org/officeDocument/2006/relationships/font" Target="fonts/Comfortaa-regular.fntdata"/><Relationship Id="rId32" Type="http://schemas.openxmlformats.org/officeDocument/2006/relationships/slide" Target="slides/slide25.xml"/><Relationship Id="rId76" Type="http://schemas.openxmlformats.org/officeDocument/2006/relationships/font" Target="fonts/ComfortaaMedium-bold.fntdata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78" Type="http://schemas.openxmlformats.org/officeDocument/2006/relationships/font" Target="fonts/Comfortaa-bold.fntdata"/><Relationship Id="rId71" Type="http://schemas.openxmlformats.org/officeDocument/2006/relationships/font" Target="fonts/Inter-regular.fntdata"/><Relationship Id="rId70" Type="http://schemas.openxmlformats.org/officeDocument/2006/relationships/font" Target="fonts/AbrilFatface-regular.fntdata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62" Type="http://schemas.openxmlformats.org/officeDocument/2006/relationships/font" Target="fonts/Ubuntu-bold.fntdata"/><Relationship Id="rId61" Type="http://schemas.openxmlformats.org/officeDocument/2006/relationships/font" Target="fonts/Ubuntu-regular.fntdata"/><Relationship Id="rId20" Type="http://schemas.openxmlformats.org/officeDocument/2006/relationships/slide" Target="slides/slide13.xml"/><Relationship Id="rId64" Type="http://schemas.openxmlformats.org/officeDocument/2006/relationships/font" Target="fonts/Ubuntu-boldItalic.fntdata"/><Relationship Id="rId63" Type="http://schemas.openxmlformats.org/officeDocument/2006/relationships/font" Target="fonts/Ubuntu-italic.fntdata"/><Relationship Id="rId22" Type="http://schemas.openxmlformats.org/officeDocument/2006/relationships/slide" Target="slides/slide15.xml"/><Relationship Id="rId66" Type="http://schemas.openxmlformats.org/officeDocument/2006/relationships/font" Target="fonts/Roboto-regular.fntdata"/><Relationship Id="rId21" Type="http://schemas.openxmlformats.org/officeDocument/2006/relationships/slide" Target="slides/slide14.xml"/><Relationship Id="rId65" Type="http://schemas.openxmlformats.org/officeDocument/2006/relationships/font" Target="fonts/PatrickHand-regular.fntdata"/><Relationship Id="rId24" Type="http://schemas.openxmlformats.org/officeDocument/2006/relationships/slide" Target="slides/slide17.xml"/><Relationship Id="rId68" Type="http://schemas.openxmlformats.org/officeDocument/2006/relationships/font" Target="fonts/Roboto-italic.fntdata"/><Relationship Id="rId23" Type="http://schemas.openxmlformats.org/officeDocument/2006/relationships/slide" Target="slides/slide16.xml"/><Relationship Id="rId67" Type="http://schemas.openxmlformats.org/officeDocument/2006/relationships/font" Target="fonts/Roboto-bold.fntdata"/><Relationship Id="rId60" Type="http://schemas.openxmlformats.org/officeDocument/2006/relationships/slide" Target="slides/slide53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69" Type="http://schemas.openxmlformats.org/officeDocument/2006/relationships/font" Target="fonts/Roboto-boldItalic.fntdata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slide" Target="slides/slide44.xml"/><Relationship Id="rId50" Type="http://schemas.openxmlformats.org/officeDocument/2006/relationships/slide" Target="slides/slide43.xml"/><Relationship Id="rId53" Type="http://schemas.openxmlformats.org/officeDocument/2006/relationships/slide" Target="slides/slide46.xml"/><Relationship Id="rId52" Type="http://schemas.openxmlformats.org/officeDocument/2006/relationships/slide" Target="slides/slide45.xml"/><Relationship Id="rId11" Type="http://schemas.openxmlformats.org/officeDocument/2006/relationships/slide" Target="slides/slide4.xml"/><Relationship Id="rId55" Type="http://schemas.openxmlformats.org/officeDocument/2006/relationships/slide" Target="slides/slide48.xml"/><Relationship Id="rId10" Type="http://schemas.openxmlformats.org/officeDocument/2006/relationships/slide" Target="slides/slide3.xml"/><Relationship Id="rId54" Type="http://schemas.openxmlformats.org/officeDocument/2006/relationships/slide" Target="slides/slide47.xml"/><Relationship Id="rId13" Type="http://schemas.openxmlformats.org/officeDocument/2006/relationships/slide" Target="slides/slide6.xml"/><Relationship Id="rId57" Type="http://schemas.openxmlformats.org/officeDocument/2006/relationships/slide" Target="slides/slide50.xml"/><Relationship Id="rId12" Type="http://schemas.openxmlformats.org/officeDocument/2006/relationships/slide" Target="slides/slide5.xml"/><Relationship Id="rId56" Type="http://schemas.openxmlformats.org/officeDocument/2006/relationships/slide" Target="slides/slide49.xml"/><Relationship Id="rId15" Type="http://schemas.openxmlformats.org/officeDocument/2006/relationships/slide" Target="slides/slide8.xml"/><Relationship Id="rId59" Type="http://schemas.openxmlformats.org/officeDocument/2006/relationships/slide" Target="slides/slide52.xml"/><Relationship Id="rId14" Type="http://schemas.openxmlformats.org/officeDocument/2006/relationships/slide" Target="slides/slide7.xml"/><Relationship Id="rId58" Type="http://schemas.openxmlformats.org/officeDocument/2006/relationships/slide" Target="slides/slide51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app.seesaw.me/pages/shared_activity?prompt_id=prompt.88e2f10b-cf8c-4631-b7c6-9080f226cfc8&amp;share_token=-hBBiTjaQUeEK8RoCzGL_g" TargetMode="Externa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0" name="Shape 1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1" name="Google Shape;1151;g34526adb98a_0_49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2" name="Google Shape;1152;g34526adb98a_0_49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2" name="Shape 1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" name="Google Shape;1413;g2f1d3a7a1ed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4" name="Google Shape;1414;g2f1d3a7a1ed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Student’s may not know their  passwords yet. Provide them with the excel doc when provided by Maria 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0" name="Shape 1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1" name="Google Shape;1421;g2f1d3a7a1ed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2" name="Google Shape;1422;g2f1d3a7a1ed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9" name="Shape 1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0" name="Google Shape;1430;g2f1d3a7a1ed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1" name="Google Shape;1431;g2f1d3a7a1ed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6" name="Shape 1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7" name="Google Shape;1437;g34526adb98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8" name="Google Shape;1438;g34526adb98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7" name="Google Shape;1507;g34526adb98a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8" name="Google Shape;1508;g34526adb98a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3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4" name="Google Shape;1514;g34526adb98a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5" name="Google Shape;1515;g34526adb98a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Seesaw link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8" name="Shape 1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9" name="Google Shape;1519;g34526adb98a_0_70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0" name="Google Shape;1520;g34526adb98a_0_70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9" name="Shape 1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0" name="Google Shape;1590;g34526adb98a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1" name="Google Shape;1591;g34526adb98a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4" name="Shape 1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5" name="Google Shape;1605;g34526adb98a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6" name="Google Shape;1606;g34526adb98a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0" name="Shape 1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1" name="Google Shape;1611;g34526adb98a_0_72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2" name="Google Shape;1612;g34526adb98a_0_72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1" name="Shape 1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" name="Google Shape;1222;g2f1d3a7a1ed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3" name="Google Shape;1223;g2f1d3a7a1ed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6" name="Shape 1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7" name="Google Shape;1677;g34526adb98a_0_73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8" name="Google Shape;1678;g34526adb98a_0_73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Can stand up and go to the corner, nominate one person from each table to go to the corner or just point to the corner… depends on energy of class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0" name="Shape 1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1" name="Google Shape;1701;g34526adb98a_0_73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2" name="Google Shape;1702;g34526adb98a_0_73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4" name="Shape 1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5" name="Google Shape;1725;g34526adb98a_0_73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6" name="Google Shape;1726;g34526adb98a_0_73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8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9" name="Google Shape;1749;g34526adb98a_0_73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0" name="Google Shape;1750;g34526adb98a_0_73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2" name="Shape 1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3" name="Google Shape;1773;g34526adb98a_0_74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4" name="Google Shape;1774;g34526adb98a_0_74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8" name="Shape 1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9" name="Google Shape;1779;g281457c5ba5_0_9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0" name="Google Shape;1780;g281457c5ba5_0_9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Display Laptop number on Classroom screen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4" name="Shape 1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5" name="Google Shape;1785;g34526adb98a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6" name="Google Shape;1786;g34526adb98a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1" name="Shape 1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" name="Google Shape;1792;g34526adb98a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3" name="Google Shape;1793;g34526adb98a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3" name="Shape 1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4" name="Google Shape;1804;g34526adb98a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5" name="Google Shape;1805;g34526adb98a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will only be for your first class but the next ones may have to ‘connect’ to EDUCATION 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2" name="Shape 1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3" name="Google Shape;1813;g34526adb98a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4" name="Google Shape;1814;g34526adb98a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6" name="Shape 1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7" name="Google Shape;1237;g2f25cfc60f3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8" name="Google Shape;1238;g2f25cfc60f3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3" name="Shape 1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4" name="Google Shape;1824;g36421ccb7a0_3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5" name="Google Shape;1825;g36421ccb7a0_3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4" name="Shape 1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5" name="Google Shape;1895;g36421ccb7a0_3_2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6" name="Google Shape;1896;g36421ccb7a0_3_2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9" name="Shape 1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0" name="Google Shape;1910;g36421ccb7a0_3_2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1" name="Google Shape;1911;g36421ccb7a0_3_2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5" name="Shape 1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6" name="Google Shape;1916;g36421ccb7a0_3_2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7" name="Google Shape;1917;g36421ccb7a0_3_2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1" name="Shape 1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2" name="Google Shape;1982;g36421ccb7a0_3_3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3" name="Google Shape;1983;g36421ccb7a0_3_3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Can stand up and go to the corner, nominate one person from each table to go to the corner or just point to the corner… depends on energy of class</a:t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5" name="Shape 2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6" name="Google Shape;2006;g36421ccb7a0_3_3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7" name="Google Shape;2007;g36421ccb7a0_3_3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9" name="Shape 2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0" name="Google Shape;2030;g36421ccb7a0_3_3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1" name="Google Shape;2031;g36421ccb7a0_3_3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3" name="Shape 2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4" name="Google Shape;2054;g36421ccb7a0_3_4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5" name="Google Shape;2055;g36421ccb7a0_3_4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7" name="Shape 2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" name="Google Shape;2078;g36421ccb7a0_3_4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9" name="Google Shape;2079;g36421ccb7a0_3_4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3" name="Shape 2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4" name="Google Shape;2084;g36421ccb7a0_3_4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5" name="Google Shape;2085;g36421ccb7a0_3_4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Display Laptop number on Classroom screen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2" name="Shape 1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3" name="Google Shape;1243;g34526adb98a_0_62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4" name="Google Shape;1244;g34526adb98a_0_62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9" name="Shape 2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0" name="Google Shape;2090;g36421ccb7a0_3_4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1" name="Google Shape;2091;g36421ccb7a0_3_4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g36421ccb7a0_3_4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8" name="Google Shape;2098;g36421ccb7a0_3_4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g36421ccb7a0_3_4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0" name="Google Shape;2110;g36421ccb7a0_3_4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will only be for your first class but the next ones may have to ‘connect’ to EDUCATION </a:t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g34526adb98a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9" name="Google Shape;2119;g34526adb98a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g34526adb98a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1" name="Google Shape;2131;g34526adb98a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g34526adb98a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8" name="Google Shape;2138;g34526adb98a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3" name="Shape 2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4" name="Google Shape;2144;g34526adb98a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5" name="Google Shape;2145;g34526adb98a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0" name="Shape 2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1" name="Google Shape;2151;g34526adb98a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2" name="Google Shape;2152;g34526adb98a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7" name="Shape 2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8" name="Google Shape;2158;g34526adb98a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9" name="Google Shape;2159;g34526adb98a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g34526adb98a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7" name="Google Shape;2167;g34526adb98a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8" name="Shape 1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9" name="Google Shape;1309;g34526adb98a_0_15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0" name="Google Shape;1310;g34526adb98a_0_15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Can stand up and go to the corner, nominate one person from each table to go to the corner or just point to the corner… depends on energy of class</a:t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4" name="Shape 2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5" name="Google Shape;2175;g34526adb98a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6" name="Google Shape;2176;g34526adb98a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1" name="Shape 2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2" name="Google Shape;2182;g34526adb98a_0_7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3" name="Google Shape;2183;g34526adb98a_0_7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g34526adb98a_0_74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3" name="Google Shape;2253;g34526adb98a_0_74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Chalk and Talk</a:t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7" name="Shape 2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8" name="Google Shape;2258;g2818e8fafb5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9" name="Google Shape;2259;g2818e8fafb5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2" name="Shape 1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3" name="Google Shape;1333;g34526adb98a_0_69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4" name="Google Shape;1334;g34526adb98a_0_69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6" name="Shape 1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7" name="Google Shape;1357;g34526adb98a_0_69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8" name="Google Shape;1358;g34526adb98a_0_69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0" name="Shape 1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1" name="Google Shape;1381;g34526adb98a_0_7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2" name="Google Shape;1382;g34526adb98a_0_7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4" name="Shape 1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5" name="Google Shape;1405;g2f1d3a7a1ed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6" name="Google Shape;1406;g2f1d3a7a1ed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Student’s may not know their  passwords yet. Provide them with the excel doc when provided by Maria 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8130968" y="7"/>
            <a:ext cx="4060732" cy="2707359"/>
            <a:chOff x="6098378" y="5"/>
            <a:chExt cx="3045625" cy="2030570"/>
          </a:xfrm>
        </p:grpSpPr>
        <p:sp>
          <p:nvSpPr>
            <p:cNvPr id="11" name="Google Shape;11;p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797467" y="2366963"/>
            <a:ext cx="10962900" cy="11184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797451" y="3621217"/>
            <a:ext cx="10962900" cy="577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11280575" y="6201587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1"/>
          <p:cNvGrpSpPr/>
          <p:nvPr/>
        </p:nvGrpSpPr>
        <p:grpSpPr>
          <a:xfrm>
            <a:off x="8130968" y="7"/>
            <a:ext cx="4060732" cy="2707359"/>
            <a:chOff x="6098378" y="5"/>
            <a:chExt cx="3045625" cy="2030570"/>
          </a:xfrm>
        </p:grpSpPr>
        <p:sp>
          <p:nvSpPr>
            <p:cNvPr id="71" name="Google Shape;71;p1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1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1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1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" name="Google Shape;76;p11"/>
          <p:cNvSpPr txBox="1"/>
          <p:nvPr>
            <p:ph hasCustomPrompt="1" type="title"/>
          </p:nvPr>
        </p:nvSpPr>
        <p:spPr>
          <a:xfrm>
            <a:off x="415600" y="1674733"/>
            <a:ext cx="11360700" cy="27075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0"/>
              <a:buNone/>
              <a:defRPr sz="1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0"/>
              <a:buNone/>
              <a:defRPr sz="1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0"/>
              <a:buNone/>
              <a:defRPr sz="1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0"/>
              <a:buNone/>
              <a:defRPr sz="1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0"/>
              <a:buNone/>
              <a:defRPr sz="1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0"/>
              <a:buNone/>
              <a:defRPr sz="1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0"/>
              <a:buNone/>
              <a:defRPr sz="1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0"/>
              <a:buNone/>
              <a:defRPr sz="1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0"/>
              <a:buNone/>
              <a:defRPr sz="1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/>
          <p:nvPr>
            <p:ph idx="1" type="body"/>
          </p:nvPr>
        </p:nvSpPr>
        <p:spPr>
          <a:xfrm>
            <a:off x="415600" y="4492300"/>
            <a:ext cx="11360700" cy="1709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810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  <a:defRPr>
                <a:solidFill>
                  <a:schemeClr val="lt1"/>
                </a:solidFill>
              </a:defRPr>
            </a:lvl1pPr>
            <a:lvl2pPr indent="-34925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○"/>
              <a:defRPr>
                <a:solidFill>
                  <a:schemeClr val="lt1"/>
                </a:solidFill>
              </a:defRPr>
            </a:lvl2pPr>
            <a:lvl3pPr indent="-34925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■"/>
              <a:defRPr>
                <a:solidFill>
                  <a:schemeClr val="lt1"/>
                </a:solidFill>
              </a:defRPr>
            </a:lvl3pPr>
            <a:lvl4pPr indent="-34925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●"/>
              <a:defRPr>
                <a:solidFill>
                  <a:schemeClr val="lt1"/>
                </a:solidFill>
              </a:defRPr>
            </a:lvl4pPr>
            <a:lvl5pPr indent="-34925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○"/>
              <a:defRPr>
                <a:solidFill>
                  <a:schemeClr val="lt1"/>
                </a:solidFill>
              </a:defRPr>
            </a:lvl5pPr>
            <a:lvl6pPr indent="-34925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■"/>
              <a:defRPr>
                <a:solidFill>
                  <a:schemeClr val="lt1"/>
                </a:solidFill>
              </a:defRPr>
            </a:lvl6pPr>
            <a:lvl7pPr indent="-34925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●"/>
              <a:defRPr>
                <a:solidFill>
                  <a:schemeClr val="lt1"/>
                </a:solidFill>
              </a:defRPr>
            </a:lvl7pPr>
            <a:lvl8pPr indent="-34925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○"/>
              <a:defRPr>
                <a:solidFill>
                  <a:schemeClr val="lt1"/>
                </a:solidFill>
              </a:defRPr>
            </a:lvl8pPr>
            <a:lvl9pPr indent="-34925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Google Shape;78;p11"/>
          <p:cNvSpPr txBox="1"/>
          <p:nvPr>
            <p:ph idx="12" type="sldNum"/>
          </p:nvPr>
        </p:nvSpPr>
        <p:spPr>
          <a:xfrm>
            <a:off x="11280575" y="6201587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/>
          <p:nvPr>
            <p:ph idx="12" type="sldNum"/>
          </p:nvPr>
        </p:nvSpPr>
        <p:spPr>
          <a:xfrm>
            <a:off x="11280575" y="6201587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3 Talking Points">
  <p:cSld name="CUSTOM_2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3"/>
          <p:cNvSpPr txBox="1"/>
          <p:nvPr>
            <p:ph type="title"/>
          </p:nvPr>
        </p:nvSpPr>
        <p:spPr>
          <a:xfrm>
            <a:off x="415600" y="4409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83" name="Google Shape;83;p13"/>
          <p:cNvSpPr txBox="1"/>
          <p:nvPr>
            <p:ph idx="1" type="body"/>
          </p:nvPr>
        </p:nvSpPr>
        <p:spPr>
          <a:xfrm>
            <a:off x="2731600" y="2342250"/>
            <a:ext cx="3334200" cy="1683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84" name="Google Shape;84;p13"/>
          <p:cNvSpPr txBox="1"/>
          <p:nvPr>
            <p:ph idx="2" type="body"/>
          </p:nvPr>
        </p:nvSpPr>
        <p:spPr>
          <a:xfrm>
            <a:off x="2731600" y="4432775"/>
            <a:ext cx="3334200" cy="1683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85" name="Google Shape;85;p13"/>
          <p:cNvSpPr txBox="1"/>
          <p:nvPr>
            <p:ph idx="3" type="body"/>
          </p:nvPr>
        </p:nvSpPr>
        <p:spPr>
          <a:xfrm>
            <a:off x="8072289" y="2342250"/>
            <a:ext cx="3334200" cy="1683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86" name="Google Shape;86;p13"/>
          <p:cNvSpPr txBox="1"/>
          <p:nvPr>
            <p:ph idx="4" type="body"/>
          </p:nvPr>
        </p:nvSpPr>
        <p:spPr>
          <a:xfrm>
            <a:off x="8072289" y="4432775"/>
            <a:ext cx="3334200" cy="1683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1 Title">
  <p:cSld name="CUSTOM_3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4"/>
          <p:cNvSpPr txBox="1"/>
          <p:nvPr>
            <p:ph type="title"/>
          </p:nvPr>
        </p:nvSpPr>
        <p:spPr>
          <a:xfrm>
            <a:off x="7281351" y="1908325"/>
            <a:ext cx="4578900" cy="22728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89" name="Google Shape;89;p14"/>
          <p:cNvSpPr txBox="1"/>
          <p:nvPr>
            <p:ph idx="1" type="subTitle"/>
          </p:nvPr>
        </p:nvSpPr>
        <p:spPr>
          <a:xfrm>
            <a:off x="7277650" y="4772900"/>
            <a:ext cx="4586400" cy="717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90" name="Google Shape;90;p14"/>
          <p:cNvSpPr/>
          <p:nvPr/>
        </p:nvSpPr>
        <p:spPr>
          <a:xfrm>
            <a:off x="955602" y="6185591"/>
            <a:ext cx="4877943" cy="243896"/>
          </a:xfrm>
          <a:custGeom>
            <a:rect b="b" l="l" r="r" t="t"/>
            <a:pathLst>
              <a:path extrusionOk="0" h="236219" w="4724400">
                <a:moveTo>
                  <a:pt x="2362200" y="236220"/>
                </a:moveTo>
                <a:cubicBezTo>
                  <a:pt x="3663315" y="236220"/>
                  <a:pt x="4724400" y="182880"/>
                  <a:pt x="4724400" y="118110"/>
                </a:cubicBezTo>
                <a:cubicBezTo>
                  <a:pt x="4724400" y="52388"/>
                  <a:pt x="3663315" y="0"/>
                  <a:pt x="2362200" y="0"/>
                </a:cubicBezTo>
                <a:cubicBezTo>
                  <a:pt x="1061085" y="0"/>
                  <a:pt x="0" y="53340"/>
                  <a:pt x="0" y="118110"/>
                </a:cubicBezTo>
                <a:cubicBezTo>
                  <a:pt x="0" y="182880"/>
                  <a:pt x="1061085" y="236220"/>
                  <a:pt x="2362200" y="236220"/>
                </a:cubicBezTo>
                <a:close/>
              </a:path>
            </a:pathLst>
          </a:custGeom>
          <a:solidFill>
            <a:srgbClr val="000000">
              <a:alpha val="2346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14"/>
          <p:cNvSpPr/>
          <p:nvPr/>
        </p:nvSpPr>
        <p:spPr>
          <a:xfrm rot="-2700000">
            <a:off x="955912" y="1142746"/>
            <a:ext cx="4877309" cy="4877309"/>
          </a:xfrm>
          <a:custGeom>
            <a:rect b="b" l="l" r="r" t="t"/>
            <a:pathLst>
              <a:path extrusionOk="0" h="4724354" w="4724354">
                <a:moveTo>
                  <a:pt x="4724355" y="2362177"/>
                </a:moveTo>
                <a:cubicBezTo>
                  <a:pt x="4724355" y="3666772"/>
                  <a:pt x="3666772" y="4724355"/>
                  <a:pt x="2362177" y="4724355"/>
                </a:cubicBezTo>
                <a:cubicBezTo>
                  <a:pt x="1057583" y="4724355"/>
                  <a:pt x="0" y="3666772"/>
                  <a:pt x="0" y="2362177"/>
                </a:cubicBezTo>
                <a:cubicBezTo>
                  <a:pt x="0" y="1057583"/>
                  <a:pt x="1057583" y="0"/>
                  <a:pt x="2362177" y="0"/>
                </a:cubicBezTo>
                <a:cubicBezTo>
                  <a:pt x="3666772" y="0"/>
                  <a:pt x="4724355" y="1057583"/>
                  <a:pt x="4724355" y="236217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2" name="Google Shape;92;p14"/>
          <p:cNvGrpSpPr/>
          <p:nvPr/>
        </p:nvGrpSpPr>
        <p:grpSpPr>
          <a:xfrm>
            <a:off x="1944105" y="4604275"/>
            <a:ext cx="2896971" cy="1702034"/>
            <a:chOff x="4692026" y="4370063"/>
            <a:chExt cx="2807959" cy="1649737"/>
          </a:xfrm>
        </p:grpSpPr>
        <p:sp>
          <p:nvSpPr>
            <p:cNvPr id="93" name="Google Shape;93;p14"/>
            <p:cNvSpPr/>
            <p:nvPr/>
          </p:nvSpPr>
          <p:spPr>
            <a:xfrm>
              <a:off x="4692026" y="4370063"/>
              <a:ext cx="2807065" cy="1649730"/>
            </a:xfrm>
            <a:custGeom>
              <a:rect b="b" l="l" r="r" t="t"/>
              <a:pathLst>
                <a:path extrusionOk="0" h="1649730" w="1685925">
                  <a:moveTo>
                    <a:pt x="0" y="0"/>
                  </a:moveTo>
                  <a:lnTo>
                    <a:pt x="1685925" y="0"/>
                  </a:lnTo>
                  <a:lnTo>
                    <a:pt x="1685925" y="1649730"/>
                  </a:lnTo>
                  <a:lnTo>
                    <a:pt x="0" y="164973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" name="Google Shape;94;p14"/>
            <p:cNvSpPr/>
            <p:nvPr/>
          </p:nvSpPr>
          <p:spPr>
            <a:xfrm>
              <a:off x="6377940" y="4370070"/>
              <a:ext cx="1122045" cy="1649730"/>
            </a:xfrm>
            <a:custGeom>
              <a:rect b="b" l="l" r="r" t="t"/>
              <a:pathLst>
                <a:path extrusionOk="0" h="1649730" w="1122045">
                  <a:moveTo>
                    <a:pt x="0" y="0"/>
                  </a:moveTo>
                  <a:lnTo>
                    <a:pt x="1122045" y="0"/>
                  </a:lnTo>
                  <a:lnTo>
                    <a:pt x="1122045" y="1649730"/>
                  </a:lnTo>
                  <a:lnTo>
                    <a:pt x="0" y="1649730"/>
                  </a:lnTo>
                  <a:close/>
                </a:path>
              </a:pathLst>
            </a:custGeom>
            <a:solidFill>
              <a:srgbClr val="000000">
                <a:alpha val="162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5" name="Google Shape;95;p14"/>
          <p:cNvSpPr/>
          <p:nvPr/>
        </p:nvSpPr>
        <p:spPr>
          <a:xfrm>
            <a:off x="1389964" y="4604396"/>
            <a:ext cx="2295387" cy="421902"/>
          </a:xfrm>
          <a:custGeom>
            <a:rect b="b" l="l" r="r" t="t"/>
            <a:pathLst>
              <a:path extrusionOk="0" h="408622" w="2223135">
                <a:moveTo>
                  <a:pt x="537210" y="0"/>
                </a:moveTo>
                <a:lnTo>
                  <a:pt x="2223135" y="0"/>
                </a:lnTo>
                <a:lnTo>
                  <a:pt x="1684973" y="408623"/>
                </a:lnTo>
                <a:lnTo>
                  <a:pt x="0" y="40862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14"/>
          <p:cNvSpPr/>
          <p:nvPr/>
        </p:nvSpPr>
        <p:spPr>
          <a:xfrm>
            <a:off x="3683632" y="4604396"/>
            <a:ext cx="1704329" cy="421902"/>
          </a:xfrm>
          <a:custGeom>
            <a:rect b="b" l="l" r="r" t="t"/>
            <a:pathLst>
              <a:path extrusionOk="0" h="408622" w="1650682">
                <a:moveTo>
                  <a:pt x="1122045" y="0"/>
                </a:moveTo>
                <a:lnTo>
                  <a:pt x="0" y="0"/>
                </a:lnTo>
                <a:lnTo>
                  <a:pt x="528638" y="408623"/>
                </a:lnTo>
                <a:lnTo>
                  <a:pt x="1650682" y="40862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7" name="Google Shape;97;p14"/>
          <p:cNvGrpSpPr/>
          <p:nvPr/>
        </p:nvGrpSpPr>
        <p:grpSpPr>
          <a:xfrm>
            <a:off x="2606322" y="1783563"/>
            <a:ext cx="1560259" cy="2624294"/>
            <a:chOff x="3083744" y="1423529"/>
            <a:chExt cx="913447" cy="1536382"/>
          </a:xfrm>
        </p:grpSpPr>
        <p:sp>
          <p:nvSpPr>
            <p:cNvPr id="98" name="Google Shape;98;p14"/>
            <p:cNvSpPr/>
            <p:nvPr/>
          </p:nvSpPr>
          <p:spPr>
            <a:xfrm>
              <a:off x="3375209" y="2458896"/>
              <a:ext cx="330517" cy="439102"/>
            </a:xfrm>
            <a:custGeom>
              <a:rect b="b" l="l" r="r" t="t"/>
              <a:pathLst>
                <a:path extrusionOk="0" h="439102" w="330517">
                  <a:moveTo>
                    <a:pt x="0" y="0"/>
                  </a:moveTo>
                  <a:lnTo>
                    <a:pt x="330517" y="0"/>
                  </a:lnTo>
                  <a:lnTo>
                    <a:pt x="330517" y="439103"/>
                  </a:lnTo>
                  <a:lnTo>
                    <a:pt x="0" y="439103"/>
                  </a:lnTo>
                  <a:close/>
                </a:path>
              </a:pathLst>
            </a:custGeom>
            <a:solidFill>
              <a:srgbClr val="56484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" name="Google Shape;99;p14"/>
            <p:cNvSpPr/>
            <p:nvPr/>
          </p:nvSpPr>
          <p:spPr>
            <a:xfrm>
              <a:off x="3375209" y="2502711"/>
              <a:ext cx="330517" cy="108584"/>
            </a:xfrm>
            <a:custGeom>
              <a:rect b="b" l="l" r="r" t="t"/>
              <a:pathLst>
                <a:path extrusionOk="0" h="108584" w="330517">
                  <a:moveTo>
                    <a:pt x="0" y="40957"/>
                  </a:moveTo>
                  <a:lnTo>
                    <a:pt x="330517" y="0"/>
                  </a:lnTo>
                  <a:lnTo>
                    <a:pt x="330517" y="66675"/>
                  </a:lnTo>
                  <a:lnTo>
                    <a:pt x="0" y="108585"/>
                  </a:lnTo>
                  <a:close/>
                </a:path>
              </a:pathLst>
            </a:custGeom>
            <a:solidFill>
              <a:srgbClr val="86736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" name="Google Shape;100;p14"/>
            <p:cNvSpPr/>
            <p:nvPr/>
          </p:nvSpPr>
          <p:spPr>
            <a:xfrm>
              <a:off x="3375209" y="2625583"/>
              <a:ext cx="330517" cy="108585"/>
            </a:xfrm>
            <a:custGeom>
              <a:rect b="b" l="l" r="r" t="t"/>
              <a:pathLst>
                <a:path extrusionOk="0" h="108585" w="330517">
                  <a:moveTo>
                    <a:pt x="0" y="40958"/>
                  </a:moveTo>
                  <a:cubicBezTo>
                    <a:pt x="110490" y="27623"/>
                    <a:pt x="220027" y="13335"/>
                    <a:pt x="330517" y="0"/>
                  </a:cubicBezTo>
                  <a:cubicBezTo>
                    <a:pt x="330517" y="22860"/>
                    <a:pt x="330517" y="44767"/>
                    <a:pt x="330517" y="67628"/>
                  </a:cubicBezTo>
                  <a:cubicBezTo>
                    <a:pt x="220027" y="80963"/>
                    <a:pt x="110490" y="95250"/>
                    <a:pt x="0" y="108585"/>
                  </a:cubicBezTo>
                  <a:cubicBezTo>
                    <a:pt x="0" y="86678"/>
                    <a:pt x="0" y="63817"/>
                    <a:pt x="0" y="40958"/>
                  </a:cubicBezTo>
                  <a:close/>
                </a:path>
              </a:pathLst>
            </a:custGeom>
            <a:solidFill>
              <a:srgbClr val="86736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" name="Google Shape;101;p14"/>
            <p:cNvSpPr/>
            <p:nvPr/>
          </p:nvSpPr>
          <p:spPr>
            <a:xfrm>
              <a:off x="3375209" y="2748456"/>
              <a:ext cx="330517" cy="109537"/>
            </a:xfrm>
            <a:custGeom>
              <a:rect b="b" l="l" r="r" t="t"/>
              <a:pathLst>
                <a:path extrusionOk="0" h="109537" w="330517">
                  <a:moveTo>
                    <a:pt x="0" y="41910"/>
                  </a:moveTo>
                  <a:lnTo>
                    <a:pt x="330517" y="0"/>
                  </a:lnTo>
                  <a:lnTo>
                    <a:pt x="330517" y="67627"/>
                  </a:lnTo>
                  <a:lnTo>
                    <a:pt x="0" y="109538"/>
                  </a:lnTo>
                  <a:close/>
                </a:path>
              </a:pathLst>
            </a:custGeom>
            <a:solidFill>
              <a:srgbClr val="86736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" name="Google Shape;102;p14"/>
            <p:cNvSpPr/>
            <p:nvPr/>
          </p:nvSpPr>
          <p:spPr>
            <a:xfrm>
              <a:off x="3375209" y="2897999"/>
              <a:ext cx="330517" cy="61912"/>
            </a:xfrm>
            <a:custGeom>
              <a:rect b="b" l="l" r="r" t="t"/>
              <a:pathLst>
                <a:path extrusionOk="0" h="61912" w="330517">
                  <a:moveTo>
                    <a:pt x="81915" y="61913"/>
                  </a:moveTo>
                  <a:lnTo>
                    <a:pt x="247650" y="61913"/>
                  </a:lnTo>
                  <a:lnTo>
                    <a:pt x="33051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44F5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Google Shape;103;p14"/>
            <p:cNvSpPr/>
            <p:nvPr/>
          </p:nvSpPr>
          <p:spPr>
            <a:xfrm>
              <a:off x="3083744" y="1423529"/>
              <a:ext cx="913447" cy="1036320"/>
            </a:xfrm>
            <a:custGeom>
              <a:rect b="b" l="l" r="r" t="t"/>
              <a:pathLst>
                <a:path extrusionOk="0" h="1036320" w="913447">
                  <a:moveTo>
                    <a:pt x="456247" y="0"/>
                  </a:moveTo>
                  <a:cubicBezTo>
                    <a:pt x="708660" y="0"/>
                    <a:pt x="913447" y="204788"/>
                    <a:pt x="913447" y="457200"/>
                  </a:cubicBezTo>
                  <a:cubicBezTo>
                    <a:pt x="913447" y="613410"/>
                    <a:pt x="835342" y="750570"/>
                    <a:pt x="716280" y="833438"/>
                  </a:cubicBezTo>
                  <a:cubicBezTo>
                    <a:pt x="655320" y="875348"/>
                    <a:pt x="621982" y="940118"/>
                    <a:pt x="621982" y="1014413"/>
                  </a:cubicBezTo>
                  <a:lnTo>
                    <a:pt x="621982" y="1036320"/>
                  </a:lnTo>
                  <a:lnTo>
                    <a:pt x="291465" y="1036320"/>
                  </a:lnTo>
                  <a:lnTo>
                    <a:pt x="291465" y="1014413"/>
                  </a:lnTo>
                  <a:cubicBezTo>
                    <a:pt x="291465" y="940118"/>
                    <a:pt x="258127" y="876300"/>
                    <a:pt x="197167" y="833438"/>
                  </a:cubicBezTo>
                  <a:cubicBezTo>
                    <a:pt x="78105" y="750570"/>
                    <a:pt x="0" y="613410"/>
                    <a:pt x="0" y="457200"/>
                  </a:cubicBezTo>
                  <a:cubicBezTo>
                    <a:pt x="0" y="204788"/>
                    <a:pt x="203835" y="0"/>
                    <a:pt x="45624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Google Shape;104;p14"/>
            <p:cNvSpPr/>
            <p:nvPr/>
          </p:nvSpPr>
          <p:spPr>
            <a:xfrm>
              <a:off x="3274244" y="1789289"/>
              <a:ext cx="532447" cy="669607"/>
            </a:xfrm>
            <a:custGeom>
              <a:rect b="b" l="l" r="r" t="t"/>
              <a:pathLst>
                <a:path extrusionOk="0" h="669607" w="532447">
                  <a:moveTo>
                    <a:pt x="303847" y="669607"/>
                  </a:moveTo>
                  <a:lnTo>
                    <a:pt x="303847" y="228600"/>
                  </a:lnTo>
                  <a:lnTo>
                    <a:pt x="228600" y="228600"/>
                  </a:lnTo>
                  <a:lnTo>
                    <a:pt x="228600" y="669607"/>
                  </a:lnTo>
                  <a:lnTo>
                    <a:pt x="178117" y="669607"/>
                  </a:lnTo>
                  <a:lnTo>
                    <a:pt x="178117" y="228600"/>
                  </a:lnTo>
                  <a:lnTo>
                    <a:pt x="114300" y="228600"/>
                  </a:lnTo>
                  <a:cubicBezTo>
                    <a:pt x="82867" y="228600"/>
                    <a:pt x="54292" y="216217"/>
                    <a:pt x="33338" y="195263"/>
                  </a:cubicBezTo>
                  <a:cubicBezTo>
                    <a:pt x="12382" y="174308"/>
                    <a:pt x="0" y="145733"/>
                    <a:pt x="0" y="114300"/>
                  </a:cubicBezTo>
                  <a:cubicBezTo>
                    <a:pt x="0" y="82867"/>
                    <a:pt x="12382" y="54292"/>
                    <a:pt x="33338" y="33338"/>
                  </a:cubicBezTo>
                  <a:cubicBezTo>
                    <a:pt x="54292" y="12382"/>
                    <a:pt x="82867" y="0"/>
                    <a:pt x="114300" y="0"/>
                  </a:cubicBezTo>
                  <a:cubicBezTo>
                    <a:pt x="145732" y="0"/>
                    <a:pt x="174307" y="12382"/>
                    <a:pt x="195263" y="33338"/>
                  </a:cubicBezTo>
                  <a:cubicBezTo>
                    <a:pt x="216217" y="54292"/>
                    <a:pt x="228600" y="82867"/>
                    <a:pt x="228600" y="114300"/>
                  </a:cubicBezTo>
                  <a:lnTo>
                    <a:pt x="228600" y="178117"/>
                  </a:lnTo>
                  <a:lnTo>
                    <a:pt x="303847" y="178117"/>
                  </a:lnTo>
                  <a:lnTo>
                    <a:pt x="303847" y="114300"/>
                  </a:lnTo>
                  <a:cubicBezTo>
                    <a:pt x="303847" y="82867"/>
                    <a:pt x="316230" y="54292"/>
                    <a:pt x="337185" y="33338"/>
                  </a:cubicBezTo>
                  <a:cubicBezTo>
                    <a:pt x="358140" y="12382"/>
                    <a:pt x="386715" y="0"/>
                    <a:pt x="418147" y="0"/>
                  </a:cubicBezTo>
                  <a:cubicBezTo>
                    <a:pt x="449580" y="0"/>
                    <a:pt x="478155" y="12382"/>
                    <a:pt x="499110" y="33338"/>
                  </a:cubicBezTo>
                  <a:cubicBezTo>
                    <a:pt x="520065" y="54292"/>
                    <a:pt x="532447" y="82867"/>
                    <a:pt x="532447" y="114300"/>
                  </a:cubicBezTo>
                  <a:cubicBezTo>
                    <a:pt x="532447" y="145733"/>
                    <a:pt x="520065" y="174308"/>
                    <a:pt x="499110" y="195263"/>
                  </a:cubicBezTo>
                  <a:cubicBezTo>
                    <a:pt x="478155" y="216217"/>
                    <a:pt x="449580" y="228600"/>
                    <a:pt x="418147" y="228600"/>
                  </a:cubicBezTo>
                  <a:lnTo>
                    <a:pt x="354330" y="228600"/>
                  </a:lnTo>
                  <a:lnTo>
                    <a:pt x="354330" y="669607"/>
                  </a:lnTo>
                  <a:lnTo>
                    <a:pt x="303847" y="669607"/>
                  </a:lnTo>
                  <a:lnTo>
                    <a:pt x="303847" y="669607"/>
                  </a:lnTo>
                  <a:close/>
                  <a:moveTo>
                    <a:pt x="354330" y="114300"/>
                  </a:moveTo>
                  <a:lnTo>
                    <a:pt x="354330" y="178117"/>
                  </a:lnTo>
                  <a:lnTo>
                    <a:pt x="418147" y="178117"/>
                  </a:lnTo>
                  <a:cubicBezTo>
                    <a:pt x="435292" y="178117"/>
                    <a:pt x="451485" y="170497"/>
                    <a:pt x="462915" y="159067"/>
                  </a:cubicBezTo>
                  <a:cubicBezTo>
                    <a:pt x="474345" y="147638"/>
                    <a:pt x="481965" y="131445"/>
                    <a:pt x="481965" y="114300"/>
                  </a:cubicBezTo>
                  <a:cubicBezTo>
                    <a:pt x="481965" y="97155"/>
                    <a:pt x="475297" y="80963"/>
                    <a:pt x="462915" y="69532"/>
                  </a:cubicBezTo>
                  <a:cubicBezTo>
                    <a:pt x="451485" y="58102"/>
                    <a:pt x="435292" y="50482"/>
                    <a:pt x="418147" y="50482"/>
                  </a:cubicBezTo>
                  <a:cubicBezTo>
                    <a:pt x="401003" y="50482"/>
                    <a:pt x="384810" y="57150"/>
                    <a:pt x="373380" y="69532"/>
                  </a:cubicBezTo>
                  <a:cubicBezTo>
                    <a:pt x="360997" y="80963"/>
                    <a:pt x="354330" y="96202"/>
                    <a:pt x="354330" y="114300"/>
                  </a:cubicBezTo>
                  <a:lnTo>
                    <a:pt x="354330" y="114300"/>
                  </a:lnTo>
                  <a:close/>
                  <a:moveTo>
                    <a:pt x="114300" y="178117"/>
                  </a:moveTo>
                  <a:lnTo>
                    <a:pt x="178117" y="178117"/>
                  </a:lnTo>
                  <a:lnTo>
                    <a:pt x="178117" y="114300"/>
                  </a:lnTo>
                  <a:cubicBezTo>
                    <a:pt x="178117" y="97155"/>
                    <a:pt x="171450" y="80963"/>
                    <a:pt x="159067" y="69532"/>
                  </a:cubicBezTo>
                  <a:cubicBezTo>
                    <a:pt x="147638" y="58102"/>
                    <a:pt x="131445" y="50482"/>
                    <a:pt x="114300" y="50482"/>
                  </a:cubicBezTo>
                  <a:cubicBezTo>
                    <a:pt x="97155" y="50482"/>
                    <a:pt x="80963" y="57150"/>
                    <a:pt x="69532" y="69532"/>
                  </a:cubicBezTo>
                  <a:cubicBezTo>
                    <a:pt x="58102" y="80963"/>
                    <a:pt x="50482" y="97155"/>
                    <a:pt x="50482" y="114300"/>
                  </a:cubicBezTo>
                  <a:cubicBezTo>
                    <a:pt x="50482" y="131445"/>
                    <a:pt x="57150" y="147638"/>
                    <a:pt x="69532" y="159067"/>
                  </a:cubicBezTo>
                  <a:cubicBezTo>
                    <a:pt x="80963" y="170497"/>
                    <a:pt x="96202" y="178117"/>
                    <a:pt x="114300" y="17811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5" name="Google Shape;105;p14"/>
          <p:cNvGrpSpPr/>
          <p:nvPr/>
        </p:nvGrpSpPr>
        <p:grpSpPr>
          <a:xfrm rot="2048666">
            <a:off x="9804388" y="1060673"/>
            <a:ext cx="2242516" cy="1205679"/>
            <a:chOff x="3448893" y="949065"/>
            <a:chExt cx="2173513" cy="1168580"/>
          </a:xfrm>
        </p:grpSpPr>
        <p:sp>
          <p:nvSpPr>
            <p:cNvPr id="106" name="Google Shape;106;p14"/>
            <p:cNvSpPr/>
            <p:nvPr/>
          </p:nvSpPr>
          <p:spPr>
            <a:xfrm>
              <a:off x="4498069" y="1640485"/>
              <a:ext cx="1124337" cy="477160"/>
            </a:xfrm>
            <a:custGeom>
              <a:rect b="b" l="l" r="r" t="t"/>
              <a:pathLst>
                <a:path extrusionOk="0" h="345768" w="814737">
                  <a:moveTo>
                    <a:pt x="804830" y="218856"/>
                  </a:moveTo>
                  <a:cubicBezTo>
                    <a:pt x="729155" y="367840"/>
                    <a:pt x="532086" y="146335"/>
                    <a:pt x="320040" y="184960"/>
                  </a:cubicBezTo>
                  <a:cubicBezTo>
                    <a:pt x="175786" y="210973"/>
                    <a:pt x="80404" y="251176"/>
                    <a:pt x="0" y="345769"/>
                  </a:cubicBezTo>
                  <a:cubicBezTo>
                    <a:pt x="409903" y="-232038"/>
                    <a:pt x="889963" y="51742"/>
                    <a:pt x="804830" y="21885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" name="Google Shape;107;p14"/>
            <p:cNvSpPr/>
            <p:nvPr/>
          </p:nvSpPr>
          <p:spPr>
            <a:xfrm>
              <a:off x="3963048" y="949065"/>
              <a:ext cx="553783" cy="1135180"/>
            </a:xfrm>
            <a:custGeom>
              <a:rect b="b" l="l" r="r" t="t"/>
              <a:pathLst>
                <a:path extrusionOk="0" h="822594" w="401292">
                  <a:moveTo>
                    <a:pt x="401279" y="442645"/>
                  </a:moveTo>
                  <a:cubicBezTo>
                    <a:pt x="400491" y="299179"/>
                    <a:pt x="351618" y="151772"/>
                    <a:pt x="246777" y="54025"/>
                  </a:cubicBezTo>
                  <a:cubicBezTo>
                    <a:pt x="223129" y="31954"/>
                    <a:pt x="195539" y="11458"/>
                    <a:pt x="163220" y="3576"/>
                  </a:cubicBezTo>
                  <a:cubicBezTo>
                    <a:pt x="87545" y="-16131"/>
                    <a:pt x="2411" y="48507"/>
                    <a:pt x="47" y="126547"/>
                  </a:cubicBezTo>
                  <a:cubicBezTo>
                    <a:pt x="-2318" y="217987"/>
                    <a:pt x="85969" y="281049"/>
                    <a:pt x="150607" y="345687"/>
                  </a:cubicBezTo>
                  <a:cubicBezTo>
                    <a:pt x="275155" y="468658"/>
                    <a:pt x="335852" y="648385"/>
                    <a:pt x="316933" y="822594"/>
                  </a:cubicBezTo>
                  <a:cubicBezTo>
                    <a:pt x="369748" y="705930"/>
                    <a:pt x="402067" y="570346"/>
                    <a:pt x="401279" y="4426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" name="Google Shape;108;p14"/>
            <p:cNvSpPr/>
            <p:nvPr/>
          </p:nvSpPr>
          <p:spPr>
            <a:xfrm>
              <a:off x="3448893" y="1450622"/>
              <a:ext cx="807082" cy="435409"/>
            </a:xfrm>
            <a:custGeom>
              <a:rect b="b" l="l" r="r" t="t"/>
              <a:pathLst>
                <a:path extrusionOk="0" h="315514" w="584842">
                  <a:moveTo>
                    <a:pt x="277415" y="198059"/>
                  </a:moveTo>
                  <a:cubicBezTo>
                    <a:pt x="234848" y="209883"/>
                    <a:pt x="194646" y="229590"/>
                    <a:pt x="150503" y="235896"/>
                  </a:cubicBezTo>
                  <a:cubicBezTo>
                    <a:pt x="93747" y="244567"/>
                    <a:pt x="28320" y="228802"/>
                    <a:pt x="6248" y="167316"/>
                  </a:cubicBezTo>
                  <a:cubicBezTo>
                    <a:pt x="-5576" y="134208"/>
                    <a:pt x="-58" y="97948"/>
                    <a:pt x="18072" y="68781"/>
                  </a:cubicBezTo>
                  <a:cubicBezTo>
                    <a:pt x="63004" y="-6105"/>
                    <a:pt x="148926" y="-5316"/>
                    <a:pt x="224601" y="4931"/>
                  </a:cubicBezTo>
                  <a:cubicBezTo>
                    <a:pt x="471331" y="38827"/>
                    <a:pt x="571442" y="272945"/>
                    <a:pt x="584843" y="315512"/>
                  </a:cubicBezTo>
                  <a:cubicBezTo>
                    <a:pt x="584843" y="316300"/>
                    <a:pt x="449259" y="150762"/>
                    <a:pt x="277415" y="19805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9" name="Google Shape;109;p14"/>
          <p:cNvSpPr/>
          <p:nvPr/>
        </p:nvSpPr>
        <p:spPr>
          <a:xfrm rot="-7451544">
            <a:off x="572724" y="5006105"/>
            <a:ext cx="571261" cy="1171007"/>
          </a:xfrm>
          <a:custGeom>
            <a:rect b="b" l="l" r="r" t="t"/>
            <a:pathLst>
              <a:path extrusionOk="0" h="822594" w="401292">
                <a:moveTo>
                  <a:pt x="401279" y="442645"/>
                </a:moveTo>
                <a:cubicBezTo>
                  <a:pt x="400491" y="299179"/>
                  <a:pt x="351618" y="151772"/>
                  <a:pt x="246777" y="54025"/>
                </a:cubicBezTo>
                <a:cubicBezTo>
                  <a:pt x="223129" y="31954"/>
                  <a:pt x="195539" y="11458"/>
                  <a:pt x="163220" y="3576"/>
                </a:cubicBezTo>
                <a:cubicBezTo>
                  <a:pt x="87545" y="-16131"/>
                  <a:pt x="2411" y="48507"/>
                  <a:pt x="47" y="126547"/>
                </a:cubicBezTo>
                <a:cubicBezTo>
                  <a:pt x="-2318" y="217987"/>
                  <a:pt x="85969" y="281049"/>
                  <a:pt x="150607" y="345687"/>
                </a:cubicBezTo>
                <a:cubicBezTo>
                  <a:pt x="275155" y="468658"/>
                  <a:pt x="335852" y="648385"/>
                  <a:pt x="316933" y="822594"/>
                </a:cubicBezTo>
                <a:cubicBezTo>
                  <a:pt x="369748" y="705930"/>
                  <a:pt x="402067" y="570346"/>
                  <a:pt x="401279" y="44264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p14"/>
          <p:cNvSpPr/>
          <p:nvPr/>
        </p:nvSpPr>
        <p:spPr>
          <a:xfrm rot="-7451544">
            <a:off x="796177" y="5610134"/>
            <a:ext cx="832554" cy="449151"/>
          </a:xfrm>
          <a:custGeom>
            <a:rect b="b" l="l" r="r" t="t"/>
            <a:pathLst>
              <a:path extrusionOk="0" h="315514" w="584842">
                <a:moveTo>
                  <a:pt x="277415" y="198059"/>
                </a:moveTo>
                <a:cubicBezTo>
                  <a:pt x="234848" y="209883"/>
                  <a:pt x="194646" y="229590"/>
                  <a:pt x="150503" y="235896"/>
                </a:cubicBezTo>
                <a:cubicBezTo>
                  <a:pt x="93747" y="244567"/>
                  <a:pt x="28320" y="228802"/>
                  <a:pt x="6248" y="167316"/>
                </a:cubicBezTo>
                <a:cubicBezTo>
                  <a:pt x="-5576" y="134208"/>
                  <a:pt x="-58" y="97948"/>
                  <a:pt x="18072" y="68781"/>
                </a:cubicBezTo>
                <a:cubicBezTo>
                  <a:pt x="63004" y="-6105"/>
                  <a:pt x="148926" y="-5316"/>
                  <a:pt x="224601" y="4931"/>
                </a:cubicBezTo>
                <a:cubicBezTo>
                  <a:pt x="471331" y="38827"/>
                  <a:pt x="571442" y="272945"/>
                  <a:pt x="584843" y="315512"/>
                </a:cubicBezTo>
                <a:cubicBezTo>
                  <a:pt x="584843" y="316300"/>
                  <a:pt x="449259" y="150762"/>
                  <a:pt x="277415" y="19805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1" name="Google Shape;111;p14"/>
          <p:cNvGrpSpPr/>
          <p:nvPr/>
        </p:nvGrpSpPr>
        <p:grpSpPr>
          <a:xfrm rot="-1838053">
            <a:off x="553605" y="90788"/>
            <a:ext cx="2242379" cy="1205605"/>
            <a:chOff x="3448893" y="949065"/>
            <a:chExt cx="2173513" cy="1168580"/>
          </a:xfrm>
        </p:grpSpPr>
        <p:sp>
          <p:nvSpPr>
            <p:cNvPr id="112" name="Google Shape;112;p14"/>
            <p:cNvSpPr/>
            <p:nvPr/>
          </p:nvSpPr>
          <p:spPr>
            <a:xfrm>
              <a:off x="4498069" y="1640485"/>
              <a:ext cx="1124337" cy="477160"/>
            </a:xfrm>
            <a:custGeom>
              <a:rect b="b" l="l" r="r" t="t"/>
              <a:pathLst>
                <a:path extrusionOk="0" h="345768" w="814737">
                  <a:moveTo>
                    <a:pt x="804830" y="218856"/>
                  </a:moveTo>
                  <a:cubicBezTo>
                    <a:pt x="729155" y="367840"/>
                    <a:pt x="532086" y="146335"/>
                    <a:pt x="320040" y="184960"/>
                  </a:cubicBezTo>
                  <a:cubicBezTo>
                    <a:pt x="175786" y="210973"/>
                    <a:pt x="80404" y="251176"/>
                    <a:pt x="0" y="345769"/>
                  </a:cubicBezTo>
                  <a:cubicBezTo>
                    <a:pt x="409903" y="-232038"/>
                    <a:pt x="889963" y="51742"/>
                    <a:pt x="804830" y="21885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Google Shape;113;p14"/>
            <p:cNvSpPr/>
            <p:nvPr/>
          </p:nvSpPr>
          <p:spPr>
            <a:xfrm>
              <a:off x="3963048" y="949065"/>
              <a:ext cx="553783" cy="1135180"/>
            </a:xfrm>
            <a:custGeom>
              <a:rect b="b" l="l" r="r" t="t"/>
              <a:pathLst>
                <a:path extrusionOk="0" h="822594" w="401292">
                  <a:moveTo>
                    <a:pt x="401279" y="442645"/>
                  </a:moveTo>
                  <a:cubicBezTo>
                    <a:pt x="400491" y="299179"/>
                    <a:pt x="351618" y="151772"/>
                    <a:pt x="246777" y="54025"/>
                  </a:cubicBezTo>
                  <a:cubicBezTo>
                    <a:pt x="223129" y="31954"/>
                    <a:pt x="195539" y="11458"/>
                    <a:pt x="163220" y="3576"/>
                  </a:cubicBezTo>
                  <a:cubicBezTo>
                    <a:pt x="87545" y="-16131"/>
                    <a:pt x="2411" y="48507"/>
                    <a:pt x="47" y="126547"/>
                  </a:cubicBezTo>
                  <a:cubicBezTo>
                    <a:pt x="-2318" y="217987"/>
                    <a:pt x="85969" y="281049"/>
                    <a:pt x="150607" y="345687"/>
                  </a:cubicBezTo>
                  <a:cubicBezTo>
                    <a:pt x="275155" y="468658"/>
                    <a:pt x="335852" y="648385"/>
                    <a:pt x="316933" y="822594"/>
                  </a:cubicBezTo>
                  <a:cubicBezTo>
                    <a:pt x="369748" y="705930"/>
                    <a:pt x="402067" y="570346"/>
                    <a:pt x="401279" y="44264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" name="Google Shape;114;p14"/>
            <p:cNvSpPr/>
            <p:nvPr/>
          </p:nvSpPr>
          <p:spPr>
            <a:xfrm>
              <a:off x="3448893" y="1450622"/>
              <a:ext cx="807082" cy="435409"/>
            </a:xfrm>
            <a:custGeom>
              <a:rect b="b" l="l" r="r" t="t"/>
              <a:pathLst>
                <a:path extrusionOk="0" h="315514" w="584842">
                  <a:moveTo>
                    <a:pt x="277415" y="198059"/>
                  </a:moveTo>
                  <a:cubicBezTo>
                    <a:pt x="234848" y="209883"/>
                    <a:pt x="194646" y="229590"/>
                    <a:pt x="150503" y="235896"/>
                  </a:cubicBezTo>
                  <a:cubicBezTo>
                    <a:pt x="93747" y="244567"/>
                    <a:pt x="28320" y="228802"/>
                    <a:pt x="6248" y="167316"/>
                  </a:cubicBezTo>
                  <a:cubicBezTo>
                    <a:pt x="-5576" y="134208"/>
                    <a:pt x="-58" y="97948"/>
                    <a:pt x="18072" y="68781"/>
                  </a:cubicBezTo>
                  <a:cubicBezTo>
                    <a:pt x="63004" y="-6105"/>
                    <a:pt x="148926" y="-5316"/>
                    <a:pt x="224601" y="4931"/>
                  </a:cubicBezTo>
                  <a:cubicBezTo>
                    <a:pt x="471331" y="38827"/>
                    <a:pt x="571442" y="272945"/>
                    <a:pt x="584843" y="315512"/>
                  </a:cubicBezTo>
                  <a:cubicBezTo>
                    <a:pt x="584843" y="316300"/>
                    <a:pt x="449259" y="150762"/>
                    <a:pt x="277415" y="19805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5" name="Google Shape;115;p14"/>
          <p:cNvSpPr/>
          <p:nvPr/>
        </p:nvSpPr>
        <p:spPr>
          <a:xfrm>
            <a:off x="1389964" y="4604396"/>
            <a:ext cx="2295387" cy="421902"/>
          </a:xfrm>
          <a:custGeom>
            <a:rect b="b" l="l" r="r" t="t"/>
            <a:pathLst>
              <a:path extrusionOk="0" h="408622" w="2223135">
                <a:moveTo>
                  <a:pt x="537210" y="0"/>
                </a:moveTo>
                <a:lnTo>
                  <a:pt x="2223135" y="0"/>
                </a:lnTo>
                <a:lnTo>
                  <a:pt x="1684973" y="408623"/>
                </a:lnTo>
                <a:lnTo>
                  <a:pt x="0" y="408623"/>
                </a:lnTo>
                <a:close/>
              </a:path>
            </a:pathLst>
          </a:custGeom>
          <a:solidFill>
            <a:srgbClr val="FFFFFF">
              <a:alpha val="58099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14"/>
          <p:cNvSpPr/>
          <p:nvPr/>
        </p:nvSpPr>
        <p:spPr>
          <a:xfrm>
            <a:off x="3683632" y="4604396"/>
            <a:ext cx="1704329" cy="421902"/>
          </a:xfrm>
          <a:custGeom>
            <a:rect b="b" l="l" r="r" t="t"/>
            <a:pathLst>
              <a:path extrusionOk="0" h="408622" w="1650682">
                <a:moveTo>
                  <a:pt x="1122045" y="0"/>
                </a:moveTo>
                <a:lnTo>
                  <a:pt x="0" y="0"/>
                </a:lnTo>
                <a:lnTo>
                  <a:pt x="528638" y="408623"/>
                </a:lnTo>
                <a:lnTo>
                  <a:pt x="1650682" y="408623"/>
                </a:lnTo>
                <a:close/>
              </a:path>
            </a:pathLst>
          </a:custGeom>
          <a:solidFill>
            <a:srgbClr val="FFFFFF">
              <a:alpha val="2458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 1">
  <p:cSld name="BIG_NUMBER_1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5"/>
          <p:cNvSpPr/>
          <p:nvPr/>
        </p:nvSpPr>
        <p:spPr>
          <a:xfrm>
            <a:off x="361100" y="148794"/>
            <a:ext cx="11469779" cy="6573959"/>
          </a:xfrm>
          <a:custGeom>
            <a:rect b="b" l="l" r="r" t="t"/>
            <a:pathLst>
              <a:path extrusionOk="0" h="145853" w="240507">
                <a:moveTo>
                  <a:pt x="3715" y="1"/>
                </a:moveTo>
                <a:cubicBezTo>
                  <a:pt x="1656" y="1"/>
                  <a:pt x="1" y="1656"/>
                  <a:pt x="1" y="3716"/>
                </a:cubicBezTo>
                <a:lnTo>
                  <a:pt x="1" y="142137"/>
                </a:lnTo>
                <a:cubicBezTo>
                  <a:pt x="1" y="144185"/>
                  <a:pt x="1656" y="145852"/>
                  <a:pt x="3715" y="145852"/>
                </a:cubicBezTo>
                <a:lnTo>
                  <a:pt x="236780" y="145852"/>
                </a:lnTo>
                <a:cubicBezTo>
                  <a:pt x="238840" y="145852"/>
                  <a:pt x="240507" y="144185"/>
                  <a:pt x="240507" y="142137"/>
                </a:cubicBezTo>
                <a:lnTo>
                  <a:pt x="240507" y="3716"/>
                </a:lnTo>
                <a:cubicBezTo>
                  <a:pt x="240507" y="1656"/>
                  <a:pt x="238840" y="1"/>
                  <a:pt x="23679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157163" rotWithShape="0" algn="bl" dir="3420000" dist="66675">
              <a:srgbClr val="000000">
                <a:alpha val="32000"/>
              </a:srgbClr>
            </a:outerShdw>
          </a:effectLst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15"/>
          <p:cNvSpPr/>
          <p:nvPr/>
        </p:nvSpPr>
        <p:spPr>
          <a:xfrm>
            <a:off x="643533" y="334367"/>
            <a:ext cx="100800" cy="1008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15"/>
          <p:cNvSpPr/>
          <p:nvPr/>
        </p:nvSpPr>
        <p:spPr>
          <a:xfrm>
            <a:off x="807567" y="334367"/>
            <a:ext cx="100800" cy="1008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15"/>
          <p:cNvSpPr/>
          <p:nvPr/>
        </p:nvSpPr>
        <p:spPr>
          <a:xfrm>
            <a:off x="971600" y="334367"/>
            <a:ext cx="100800" cy="1008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15"/>
          <p:cNvSpPr txBox="1"/>
          <p:nvPr>
            <p:ph hasCustomPrompt="1" type="title"/>
          </p:nvPr>
        </p:nvSpPr>
        <p:spPr>
          <a:xfrm>
            <a:off x="1417767" y="1824667"/>
            <a:ext cx="8785500" cy="26181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123" name="Google Shape;123;p15"/>
          <p:cNvSpPr txBox="1"/>
          <p:nvPr>
            <p:ph idx="1" type="body"/>
          </p:nvPr>
        </p:nvSpPr>
        <p:spPr>
          <a:xfrm>
            <a:off x="3659467" y="4754667"/>
            <a:ext cx="4873200" cy="990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81000" lvl="0" marL="457200" algn="ctr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 algn="ct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algn="ctr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algn="ctr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algn="ct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algn="ctr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algn="ctr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algn="ct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algn="ctr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124" name="Google Shape;124;p15"/>
          <p:cNvSpPr/>
          <p:nvPr/>
        </p:nvSpPr>
        <p:spPr>
          <a:xfrm>
            <a:off x="651422" y="4853519"/>
            <a:ext cx="85748" cy="85748"/>
          </a:xfrm>
          <a:custGeom>
            <a:rect b="b" l="l" r="r" t="t"/>
            <a:pathLst>
              <a:path extrusionOk="0" fill="none" h="5533" w="5533">
                <a:moveTo>
                  <a:pt x="5533" y="2766"/>
                </a:moveTo>
                <a:cubicBezTo>
                  <a:pt x="5533" y="4297"/>
                  <a:pt x="4297" y="5532"/>
                  <a:pt x="2767" y="5532"/>
                </a:cubicBezTo>
                <a:cubicBezTo>
                  <a:pt x="1236" y="5532"/>
                  <a:pt x="1" y="4297"/>
                  <a:pt x="1" y="2766"/>
                </a:cubicBezTo>
                <a:cubicBezTo>
                  <a:pt x="1" y="1236"/>
                  <a:pt x="1236" y="0"/>
                  <a:pt x="2767" y="0"/>
                </a:cubicBezTo>
                <a:cubicBezTo>
                  <a:pt x="4297" y="0"/>
                  <a:pt x="5533" y="1236"/>
                  <a:pt x="5533" y="2766"/>
                </a:cubicBezTo>
                <a:close/>
              </a:path>
            </a:pathLst>
          </a:custGeom>
          <a:noFill/>
          <a:ln cap="flat" cmpd="sng" w="5525">
            <a:solidFill>
              <a:schemeClr val="accent4"/>
            </a:solidFill>
            <a:prstDash val="solid"/>
            <a:miter lim="18440"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15"/>
          <p:cNvSpPr/>
          <p:nvPr/>
        </p:nvSpPr>
        <p:spPr>
          <a:xfrm>
            <a:off x="765063" y="1856869"/>
            <a:ext cx="85748" cy="85748"/>
          </a:xfrm>
          <a:custGeom>
            <a:rect b="b" l="l" r="r" t="t"/>
            <a:pathLst>
              <a:path extrusionOk="0" fill="none" h="5533" w="5533">
                <a:moveTo>
                  <a:pt x="5533" y="2766"/>
                </a:moveTo>
                <a:cubicBezTo>
                  <a:pt x="5533" y="4297"/>
                  <a:pt x="4297" y="5532"/>
                  <a:pt x="2767" y="5532"/>
                </a:cubicBezTo>
                <a:cubicBezTo>
                  <a:pt x="1236" y="5532"/>
                  <a:pt x="1" y="4297"/>
                  <a:pt x="1" y="2766"/>
                </a:cubicBezTo>
                <a:cubicBezTo>
                  <a:pt x="1" y="1236"/>
                  <a:pt x="1236" y="0"/>
                  <a:pt x="2767" y="0"/>
                </a:cubicBezTo>
                <a:cubicBezTo>
                  <a:pt x="4297" y="0"/>
                  <a:pt x="5533" y="1236"/>
                  <a:pt x="5533" y="2766"/>
                </a:cubicBezTo>
                <a:close/>
              </a:path>
            </a:pathLst>
          </a:custGeom>
          <a:noFill/>
          <a:ln cap="flat" cmpd="sng" w="5525">
            <a:solidFill>
              <a:schemeClr val="accent4"/>
            </a:solidFill>
            <a:prstDash val="solid"/>
            <a:miter lim="18440"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5"/>
          <p:cNvSpPr/>
          <p:nvPr/>
        </p:nvSpPr>
        <p:spPr>
          <a:xfrm>
            <a:off x="506756" y="1039853"/>
            <a:ext cx="85748" cy="85748"/>
          </a:xfrm>
          <a:custGeom>
            <a:rect b="b" l="l" r="r" t="t"/>
            <a:pathLst>
              <a:path extrusionOk="0" fill="none" h="5533" w="5533">
                <a:moveTo>
                  <a:pt x="5533" y="2766"/>
                </a:moveTo>
                <a:cubicBezTo>
                  <a:pt x="5533" y="4297"/>
                  <a:pt x="4297" y="5532"/>
                  <a:pt x="2767" y="5532"/>
                </a:cubicBezTo>
                <a:cubicBezTo>
                  <a:pt x="1236" y="5532"/>
                  <a:pt x="1" y="4297"/>
                  <a:pt x="1" y="2766"/>
                </a:cubicBezTo>
                <a:cubicBezTo>
                  <a:pt x="1" y="1236"/>
                  <a:pt x="1236" y="0"/>
                  <a:pt x="2767" y="0"/>
                </a:cubicBezTo>
                <a:cubicBezTo>
                  <a:pt x="4297" y="0"/>
                  <a:pt x="5533" y="1236"/>
                  <a:pt x="5533" y="2766"/>
                </a:cubicBezTo>
                <a:close/>
              </a:path>
            </a:pathLst>
          </a:custGeom>
          <a:noFill/>
          <a:ln cap="flat" cmpd="sng" w="5525">
            <a:solidFill>
              <a:schemeClr val="accent4"/>
            </a:solidFill>
            <a:prstDash val="solid"/>
            <a:miter lim="18440"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5"/>
          <p:cNvSpPr/>
          <p:nvPr/>
        </p:nvSpPr>
        <p:spPr>
          <a:xfrm>
            <a:off x="755489" y="6122786"/>
            <a:ext cx="85748" cy="85748"/>
          </a:xfrm>
          <a:custGeom>
            <a:rect b="b" l="l" r="r" t="t"/>
            <a:pathLst>
              <a:path extrusionOk="0" fill="none" h="5533" w="5533">
                <a:moveTo>
                  <a:pt x="5533" y="2766"/>
                </a:moveTo>
                <a:cubicBezTo>
                  <a:pt x="5533" y="4297"/>
                  <a:pt x="4297" y="5532"/>
                  <a:pt x="2767" y="5532"/>
                </a:cubicBezTo>
                <a:cubicBezTo>
                  <a:pt x="1236" y="5532"/>
                  <a:pt x="1" y="4297"/>
                  <a:pt x="1" y="2766"/>
                </a:cubicBezTo>
                <a:cubicBezTo>
                  <a:pt x="1" y="1236"/>
                  <a:pt x="1236" y="0"/>
                  <a:pt x="2767" y="0"/>
                </a:cubicBezTo>
                <a:cubicBezTo>
                  <a:pt x="4297" y="0"/>
                  <a:pt x="5533" y="1236"/>
                  <a:pt x="5533" y="2766"/>
                </a:cubicBezTo>
                <a:close/>
              </a:path>
            </a:pathLst>
          </a:custGeom>
          <a:noFill/>
          <a:ln cap="flat" cmpd="sng" w="5525">
            <a:solidFill>
              <a:schemeClr val="accent4"/>
            </a:solidFill>
            <a:prstDash val="solid"/>
            <a:miter lim="18440"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5"/>
          <p:cNvSpPr/>
          <p:nvPr/>
        </p:nvSpPr>
        <p:spPr>
          <a:xfrm>
            <a:off x="549598" y="2125000"/>
            <a:ext cx="401392" cy="53434"/>
          </a:xfrm>
          <a:custGeom>
            <a:rect b="b" l="l" r="r" t="t"/>
            <a:pathLst>
              <a:path extrusionOk="0" fill="none" h="3449" w="35719">
                <a:moveTo>
                  <a:pt x="1715" y="3449"/>
                </a:moveTo>
                <a:lnTo>
                  <a:pt x="33986" y="3449"/>
                </a:lnTo>
                <a:cubicBezTo>
                  <a:pt x="34944" y="3449"/>
                  <a:pt x="35719" y="2674"/>
                  <a:pt x="35719" y="1734"/>
                </a:cubicBezTo>
                <a:lnTo>
                  <a:pt x="35719" y="1734"/>
                </a:lnTo>
                <a:cubicBezTo>
                  <a:pt x="35719" y="775"/>
                  <a:pt x="34944" y="0"/>
                  <a:pt x="33986" y="0"/>
                </a:cubicBezTo>
                <a:lnTo>
                  <a:pt x="1715" y="0"/>
                </a:lnTo>
                <a:cubicBezTo>
                  <a:pt x="775" y="0"/>
                  <a:pt x="0" y="775"/>
                  <a:pt x="0" y="1734"/>
                </a:cubicBezTo>
                <a:lnTo>
                  <a:pt x="0" y="1734"/>
                </a:lnTo>
                <a:cubicBezTo>
                  <a:pt x="0" y="2674"/>
                  <a:pt x="775" y="3449"/>
                  <a:pt x="1715" y="3449"/>
                </a:cubicBezTo>
                <a:close/>
              </a:path>
            </a:pathLst>
          </a:custGeom>
          <a:noFill/>
          <a:ln cap="flat" cmpd="sng" w="5525">
            <a:solidFill>
              <a:schemeClr val="accent1"/>
            </a:solidFill>
            <a:prstDash val="solid"/>
            <a:miter lim="18440"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15"/>
          <p:cNvSpPr/>
          <p:nvPr/>
        </p:nvSpPr>
        <p:spPr>
          <a:xfrm>
            <a:off x="493614" y="5475183"/>
            <a:ext cx="401392" cy="53434"/>
          </a:xfrm>
          <a:custGeom>
            <a:rect b="b" l="l" r="r" t="t"/>
            <a:pathLst>
              <a:path extrusionOk="0" fill="none" h="3449" w="35719">
                <a:moveTo>
                  <a:pt x="1715" y="3449"/>
                </a:moveTo>
                <a:lnTo>
                  <a:pt x="33986" y="3449"/>
                </a:lnTo>
                <a:cubicBezTo>
                  <a:pt x="34944" y="3449"/>
                  <a:pt x="35719" y="2674"/>
                  <a:pt x="35719" y="1734"/>
                </a:cubicBezTo>
                <a:lnTo>
                  <a:pt x="35719" y="1734"/>
                </a:lnTo>
                <a:cubicBezTo>
                  <a:pt x="35719" y="775"/>
                  <a:pt x="34944" y="0"/>
                  <a:pt x="33986" y="0"/>
                </a:cubicBezTo>
                <a:lnTo>
                  <a:pt x="1715" y="0"/>
                </a:lnTo>
                <a:cubicBezTo>
                  <a:pt x="775" y="0"/>
                  <a:pt x="0" y="775"/>
                  <a:pt x="0" y="1734"/>
                </a:cubicBezTo>
                <a:lnTo>
                  <a:pt x="0" y="1734"/>
                </a:lnTo>
                <a:cubicBezTo>
                  <a:pt x="0" y="2674"/>
                  <a:pt x="775" y="3449"/>
                  <a:pt x="1715" y="3449"/>
                </a:cubicBezTo>
                <a:close/>
              </a:path>
            </a:pathLst>
          </a:custGeom>
          <a:noFill/>
          <a:ln cap="flat" cmpd="sng" w="5525">
            <a:solidFill>
              <a:schemeClr val="accent1"/>
            </a:solidFill>
            <a:prstDash val="solid"/>
            <a:miter lim="18440"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15"/>
          <p:cNvSpPr/>
          <p:nvPr/>
        </p:nvSpPr>
        <p:spPr>
          <a:xfrm>
            <a:off x="638473" y="1523700"/>
            <a:ext cx="401392" cy="53434"/>
          </a:xfrm>
          <a:custGeom>
            <a:rect b="b" l="l" r="r" t="t"/>
            <a:pathLst>
              <a:path extrusionOk="0" fill="none" h="3449" w="35719">
                <a:moveTo>
                  <a:pt x="1715" y="3449"/>
                </a:moveTo>
                <a:lnTo>
                  <a:pt x="33986" y="3449"/>
                </a:lnTo>
                <a:cubicBezTo>
                  <a:pt x="34944" y="3449"/>
                  <a:pt x="35719" y="2674"/>
                  <a:pt x="35719" y="1734"/>
                </a:cubicBezTo>
                <a:lnTo>
                  <a:pt x="35719" y="1734"/>
                </a:lnTo>
                <a:cubicBezTo>
                  <a:pt x="35719" y="775"/>
                  <a:pt x="34944" y="0"/>
                  <a:pt x="33986" y="0"/>
                </a:cubicBezTo>
                <a:lnTo>
                  <a:pt x="1715" y="0"/>
                </a:lnTo>
                <a:cubicBezTo>
                  <a:pt x="775" y="0"/>
                  <a:pt x="0" y="775"/>
                  <a:pt x="0" y="1734"/>
                </a:cubicBezTo>
                <a:lnTo>
                  <a:pt x="0" y="1734"/>
                </a:lnTo>
                <a:cubicBezTo>
                  <a:pt x="0" y="2674"/>
                  <a:pt x="775" y="3449"/>
                  <a:pt x="1715" y="3449"/>
                </a:cubicBezTo>
                <a:close/>
              </a:path>
            </a:pathLst>
          </a:custGeom>
          <a:noFill/>
          <a:ln cap="flat" cmpd="sng" w="5525">
            <a:solidFill>
              <a:schemeClr val="accent2"/>
            </a:solidFill>
            <a:prstDash val="solid"/>
            <a:miter lim="18440"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15"/>
          <p:cNvSpPr/>
          <p:nvPr/>
        </p:nvSpPr>
        <p:spPr>
          <a:xfrm>
            <a:off x="1711089" y="6367053"/>
            <a:ext cx="85748" cy="85748"/>
          </a:xfrm>
          <a:custGeom>
            <a:rect b="b" l="l" r="r" t="t"/>
            <a:pathLst>
              <a:path extrusionOk="0" fill="none" h="5533" w="5533">
                <a:moveTo>
                  <a:pt x="5533" y="2766"/>
                </a:moveTo>
                <a:cubicBezTo>
                  <a:pt x="5533" y="4297"/>
                  <a:pt x="4297" y="5532"/>
                  <a:pt x="2767" y="5532"/>
                </a:cubicBezTo>
                <a:cubicBezTo>
                  <a:pt x="1236" y="5532"/>
                  <a:pt x="1" y="4297"/>
                  <a:pt x="1" y="2766"/>
                </a:cubicBezTo>
                <a:cubicBezTo>
                  <a:pt x="1" y="1236"/>
                  <a:pt x="1236" y="0"/>
                  <a:pt x="2767" y="0"/>
                </a:cubicBezTo>
                <a:cubicBezTo>
                  <a:pt x="4297" y="0"/>
                  <a:pt x="5533" y="1236"/>
                  <a:pt x="5533" y="2766"/>
                </a:cubicBezTo>
                <a:close/>
              </a:path>
            </a:pathLst>
          </a:custGeom>
          <a:noFill/>
          <a:ln cap="flat" cmpd="sng" w="5525">
            <a:solidFill>
              <a:schemeClr val="accent4"/>
            </a:solidFill>
            <a:prstDash val="solid"/>
            <a:miter lim="18440"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15"/>
          <p:cNvSpPr/>
          <p:nvPr/>
        </p:nvSpPr>
        <p:spPr>
          <a:xfrm>
            <a:off x="737164" y="3321917"/>
            <a:ext cx="401392" cy="53434"/>
          </a:xfrm>
          <a:custGeom>
            <a:rect b="b" l="l" r="r" t="t"/>
            <a:pathLst>
              <a:path extrusionOk="0" fill="none" h="3449" w="35719">
                <a:moveTo>
                  <a:pt x="1715" y="3449"/>
                </a:moveTo>
                <a:lnTo>
                  <a:pt x="33986" y="3449"/>
                </a:lnTo>
                <a:cubicBezTo>
                  <a:pt x="34944" y="3449"/>
                  <a:pt x="35719" y="2674"/>
                  <a:pt x="35719" y="1734"/>
                </a:cubicBezTo>
                <a:lnTo>
                  <a:pt x="35719" y="1734"/>
                </a:lnTo>
                <a:cubicBezTo>
                  <a:pt x="35719" y="775"/>
                  <a:pt x="34944" y="0"/>
                  <a:pt x="33986" y="0"/>
                </a:cubicBezTo>
                <a:lnTo>
                  <a:pt x="1715" y="0"/>
                </a:lnTo>
                <a:cubicBezTo>
                  <a:pt x="775" y="0"/>
                  <a:pt x="0" y="775"/>
                  <a:pt x="0" y="1734"/>
                </a:cubicBezTo>
                <a:lnTo>
                  <a:pt x="0" y="1734"/>
                </a:lnTo>
                <a:cubicBezTo>
                  <a:pt x="0" y="2674"/>
                  <a:pt x="775" y="3449"/>
                  <a:pt x="1715" y="3449"/>
                </a:cubicBezTo>
                <a:close/>
              </a:path>
            </a:pathLst>
          </a:custGeom>
          <a:noFill/>
          <a:ln cap="flat" cmpd="sng" w="5525">
            <a:solidFill>
              <a:schemeClr val="accent1"/>
            </a:solidFill>
            <a:prstDash val="solid"/>
            <a:miter lim="18440"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15"/>
          <p:cNvSpPr/>
          <p:nvPr/>
        </p:nvSpPr>
        <p:spPr>
          <a:xfrm>
            <a:off x="1309739" y="894267"/>
            <a:ext cx="401392" cy="53434"/>
          </a:xfrm>
          <a:custGeom>
            <a:rect b="b" l="l" r="r" t="t"/>
            <a:pathLst>
              <a:path extrusionOk="0" fill="none" h="3449" w="35719">
                <a:moveTo>
                  <a:pt x="1715" y="3449"/>
                </a:moveTo>
                <a:lnTo>
                  <a:pt x="33986" y="3449"/>
                </a:lnTo>
                <a:cubicBezTo>
                  <a:pt x="34944" y="3449"/>
                  <a:pt x="35719" y="2674"/>
                  <a:pt x="35719" y="1734"/>
                </a:cubicBezTo>
                <a:lnTo>
                  <a:pt x="35719" y="1734"/>
                </a:lnTo>
                <a:cubicBezTo>
                  <a:pt x="35719" y="775"/>
                  <a:pt x="34944" y="0"/>
                  <a:pt x="33986" y="0"/>
                </a:cubicBezTo>
                <a:lnTo>
                  <a:pt x="1715" y="0"/>
                </a:lnTo>
                <a:cubicBezTo>
                  <a:pt x="775" y="0"/>
                  <a:pt x="0" y="775"/>
                  <a:pt x="0" y="1734"/>
                </a:cubicBezTo>
                <a:lnTo>
                  <a:pt x="0" y="1734"/>
                </a:lnTo>
                <a:cubicBezTo>
                  <a:pt x="0" y="2674"/>
                  <a:pt x="775" y="3449"/>
                  <a:pt x="1715" y="3449"/>
                </a:cubicBezTo>
                <a:close/>
              </a:path>
            </a:pathLst>
          </a:custGeom>
          <a:noFill/>
          <a:ln cap="flat" cmpd="sng" w="5525">
            <a:solidFill>
              <a:schemeClr val="accent2"/>
            </a:solidFill>
            <a:prstDash val="solid"/>
            <a:miter lim="18440"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15"/>
          <p:cNvSpPr/>
          <p:nvPr/>
        </p:nvSpPr>
        <p:spPr>
          <a:xfrm>
            <a:off x="1086567" y="719338"/>
            <a:ext cx="9909866" cy="667670"/>
          </a:xfrm>
          <a:custGeom>
            <a:rect b="b" l="l" r="r" t="t"/>
            <a:pathLst>
              <a:path extrusionOk="0" h="20331" w="285176">
                <a:moveTo>
                  <a:pt x="10165" y="0"/>
                </a:moveTo>
                <a:cubicBezTo>
                  <a:pt x="4554" y="0"/>
                  <a:pt x="0" y="4554"/>
                  <a:pt x="0" y="10165"/>
                </a:cubicBezTo>
                <a:cubicBezTo>
                  <a:pt x="0" y="15776"/>
                  <a:pt x="4554" y="20330"/>
                  <a:pt x="10165" y="20330"/>
                </a:cubicBezTo>
                <a:lnTo>
                  <a:pt x="275010" y="20330"/>
                </a:lnTo>
                <a:cubicBezTo>
                  <a:pt x="280621" y="20330"/>
                  <a:pt x="285175" y="15776"/>
                  <a:pt x="285175" y="10165"/>
                </a:cubicBezTo>
                <a:cubicBezTo>
                  <a:pt x="285175" y="4554"/>
                  <a:pt x="280621" y="0"/>
                  <a:pt x="27501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7150" rotWithShape="0" algn="bl" dir="5400000" dist="19050">
              <a:schemeClr val="dk2">
                <a:alpha val="50000"/>
              </a:schemeClr>
            </a:outerShdw>
          </a:effectLst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15"/>
          <p:cNvSpPr/>
          <p:nvPr/>
        </p:nvSpPr>
        <p:spPr>
          <a:xfrm>
            <a:off x="1455991" y="794085"/>
            <a:ext cx="522867" cy="518160"/>
          </a:xfrm>
          <a:custGeom>
            <a:rect b="b" l="l" r="r" t="t"/>
            <a:pathLst>
              <a:path extrusionOk="0" h="207264" w="209147">
                <a:moveTo>
                  <a:pt x="90787" y="25958"/>
                </a:moveTo>
                <a:cubicBezTo>
                  <a:pt x="126698" y="25958"/>
                  <a:pt x="155750" y="55010"/>
                  <a:pt x="155750" y="90787"/>
                </a:cubicBezTo>
                <a:cubicBezTo>
                  <a:pt x="155750" y="126698"/>
                  <a:pt x="126698" y="155750"/>
                  <a:pt x="90787" y="155750"/>
                </a:cubicBezTo>
                <a:cubicBezTo>
                  <a:pt x="55010" y="155750"/>
                  <a:pt x="25958" y="126698"/>
                  <a:pt x="25958" y="90787"/>
                </a:cubicBezTo>
                <a:cubicBezTo>
                  <a:pt x="25958" y="55010"/>
                  <a:pt x="55010" y="25958"/>
                  <a:pt x="90787" y="25958"/>
                </a:cubicBezTo>
                <a:close/>
                <a:moveTo>
                  <a:pt x="90787" y="0"/>
                </a:moveTo>
                <a:cubicBezTo>
                  <a:pt x="40619" y="0"/>
                  <a:pt x="0" y="40619"/>
                  <a:pt x="0" y="90787"/>
                </a:cubicBezTo>
                <a:cubicBezTo>
                  <a:pt x="0" y="140955"/>
                  <a:pt x="40619" y="181709"/>
                  <a:pt x="90787" y="181709"/>
                </a:cubicBezTo>
                <a:cubicBezTo>
                  <a:pt x="108810" y="181709"/>
                  <a:pt x="125622" y="176194"/>
                  <a:pt x="139745" y="167183"/>
                </a:cubicBezTo>
                <a:lnTo>
                  <a:pt x="174042" y="201615"/>
                </a:lnTo>
                <a:cubicBezTo>
                  <a:pt x="177875" y="205381"/>
                  <a:pt x="182852" y="207264"/>
                  <a:pt x="187828" y="207264"/>
                </a:cubicBezTo>
                <a:cubicBezTo>
                  <a:pt x="192805" y="207264"/>
                  <a:pt x="197781" y="205381"/>
                  <a:pt x="201615" y="201615"/>
                </a:cubicBezTo>
                <a:cubicBezTo>
                  <a:pt x="209147" y="193948"/>
                  <a:pt x="209147" y="181709"/>
                  <a:pt x="201615" y="174042"/>
                </a:cubicBezTo>
                <a:lnTo>
                  <a:pt x="167183" y="139745"/>
                </a:lnTo>
                <a:cubicBezTo>
                  <a:pt x="176329" y="125622"/>
                  <a:pt x="181709" y="108810"/>
                  <a:pt x="181709" y="90787"/>
                </a:cubicBezTo>
                <a:cubicBezTo>
                  <a:pt x="181709" y="40619"/>
                  <a:pt x="140955" y="0"/>
                  <a:pt x="9078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15"/>
          <p:cNvSpPr txBox="1"/>
          <p:nvPr>
            <p:ph idx="2" type="title"/>
          </p:nvPr>
        </p:nvSpPr>
        <p:spPr>
          <a:xfrm>
            <a:off x="2053733" y="725200"/>
            <a:ext cx="6901500" cy="637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b="1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2 Intro">
  <p:cSld name="CUSTOM_1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6"/>
          <p:cNvSpPr txBox="1"/>
          <p:nvPr>
            <p:ph type="title"/>
          </p:nvPr>
        </p:nvSpPr>
        <p:spPr>
          <a:xfrm>
            <a:off x="694600" y="1608900"/>
            <a:ext cx="5322600" cy="13248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ldrich"/>
              <a:buNone/>
              <a:defRPr sz="7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139" name="Google Shape;139;p16"/>
          <p:cNvSpPr txBox="1"/>
          <p:nvPr>
            <p:ph idx="1" type="body"/>
          </p:nvPr>
        </p:nvSpPr>
        <p:spPr>
          <a:xfrm>
            <a:off x="694575" y="3013200"/>
            <a:ext cx="5322600" cy="2235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140" name="Google Shape;140;p16"/>
          <p:cNvSpPr/>
          <p:nvPr/>
        </p:nvSpPr>
        <p:spPr>
          <a:xfrm rot="-2700000">
            <a:off x="6536437" y="784971"/>
            <a:ext cx="4877309" cy="4877309"/>
          </a:xfrm>
          <a:custGeom>
            <a:rect b="b" l="l" r="r" t="t"/>
            <a:pathLst>
              <a:path extrusionOk="0" h="4724354" w="4724354">
                <a:moveTo>
                  <a:pt x="4724355" y="2362177"/>
                </a:moveTo>
                <a:cubicBezTo>
                  <a:pt x="4724355" y="3666772"/>
                  <a:pt x="3666772" y="4724355"/>
                  <a:pt x="2362177" y="4724355"/>
                </a:cubicBezTo>
                <a:cubicBezTo>
                  <a:pt x="1057583" y="4724355"/>
                  <a:pt x="0" y="3666772"/>
                  <a:pt x="0" y="2362177"/>
                </a:cubicBezTo>
                <a:cubicBezTo>
                  <a:pt x="0" y="1057583"/>
                  <a:pt x="1057583" y="0"/>
                  <a:pt x="2362177" y="0"/>
                </a:cubicBezTo>
                <a:cubicBezTo>
                  <a:pt x="3666772" y="0"/>
                  <a:pt x="4724355" y="1057583"/>
                  <a:pt x="4724355" y="236217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1" name="Google Shape;141;p16"/>
          <p:cNvGrpSpPr/>
          <p:nvPr/>
        </p:nvGrpSpPr>
        <p:grpSpPr>
          <a:xfrm rot="3456507">
            <a:off x="10560490" y="1024313"/>
            <a:ext cx="2242479" cy="1205659"/>
            <a:chOff x="3448893" y="949065"/>
            <a:chExt cx="2173513" cy="1168580"/>
          </a:xfrm>
        </p:grpSpPr>
        <p:sp>
          <p:nvSpPr>
            <p:cNvPr id="142" name="Google Shape;142;p16"/>
            <p:cNvSpPr/>
            <p:nvPr/>
          </p:nvSpPr>
          <p:spPr>
            <a:xfrm>
              <a:off x="4498069" y="1640485"/>
              <a:ext cx="1124337" cy="477160"/>
            </a:xfrm>
            <a:custGeom>
              <a:rect b="b" l="l" r="r" t="t"/>
              <a:pathLst>
                <a:path extrusionOk="0" h="345768" w="814737">
                  <a:moveTo>
                    <a:pt x="804830" y="218856"/>
                  </a:moveTo>
                  <a:cubicBezTo>
                    <a:pt x="729155" y="367840"/>
                    <a:pt x="532086" y="146335"/>
                    <a:pt x="320040" y="184960"/>
                  </a:cubicBezTo>
                  <a:cubicBezTo>
                    <a:pt x="175786" y="210973"/>
                    <a:pt x="80404" y="251176"/>
                    <a:pt x="0" y="345769"/>
                  </a:cubicBezTo>
                  <a:cubicBezTo>
                    <a:pt x="409903" y="-232038"/>
                    <a:pt x="889963" y="51742"/>
                    <a:pt x="804830" y="21885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" name="Google Shape;143;p16"/>
            <p:cNvSpPr/>
            <p:nvPr/>
          </p:nvSpPr>
          <p:spPr>
            <a:xfrm>
              <a:off x="3963048" y="949065"/>
              <a:ext cx="553783" cy="1135180"/>
            </a:xfrm>
            <a:custGeom>
              <a:rect b="b" l="l" r="r" t="t"/>
              <a:pathLst>
                <a:path extrusionOk="0" h="822594" w="401292">
                  <a:moveTo>
                    <a:pt x="401279" y="442645"/>
                  </a:moveTo>
                  <a:cubicBezTo>
                    <a:pt x="400491" y="299179"/>
                    <a:pt x="351618" y="151772"/>
                    <a:pt x="246777" y="54025"/>
                  </a:cubicBezTo>
                  <a:cubicBezTo>
                    <a:pt x="223129" y="31954"/>
                    <a:pt x="195539" y="11458"/>
                    <a:pt x="163220" y="3576"/>
                  </a:cubicBezTo>
                  <a:cubicBezTo>
                    <a:pt x="87545" y="-16131"/>
                    <a:pt x="2411" y="48507"/>
                    <a:pt x="47" y="126547"/>
                  </a:cubicBezTo>
                  <a:cubicBezTo>
                    <a:pt x="-2318" y="217987"/>
                    <a:pt x="85969" y="281049"/>
                    <a:pt x="150607" y="345687"/>
                  </a:cubicBezTo>
                  <a:cubicBezTo>
                    <a:pt x="275155" y="468658"/>
                    <a:pt x="335852" y="648385"/>
                    <a:pt x="316933" y="822594"/>
                  </a:cubicBezTo>
                  <a:cubicBezTo>
                    <a:pt x="369748" y="705930"/>
                    <a:pt x="402067" y="570346"/>
                    <a:pt x="401279" y="4426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" name="Google Shape;144;p16"/>
            <p:cNvSpPr/>
            <p:nvPr/>
          </p:nvSpPr>
          <p:spPr>
            <a:xfrm>
              <a:off x="3448893" y="1450622"/>
              <a:ext cx="807082" cy="435409"/>
            </a:xfrm>
            <a:custGeom>
              <a:rect b="b" l="l" r="r" t="t"/>
              <a:pathLst>
                <a:path extrusionOk="0" h="315514" w="584842">
                  <a:moveTo>
                    <a:pt x="277415" y="198059"/>
                  </a:moveTo>
                  <a:cubicBezTo>
                    <a:pt x="234848" y="209883"/>
                    <a:pt x="194646" y="229590"/>
                    <a:pt x="150503" y="235896"/>
                  </a:cubicBezTo>
                  <a:cubicBezTo>
                    <a:pt x="93747" y="244567"/>
                    <a:pt x="28320" y="228802"/>
                    <a:pt x="6248" y="167316"/>
                  </a:cubicBezTo>
                  <a:cubicBezTo>
                    <a:pt x="-5576" y="134208"/>
                    <a:pt x="-58" y="97948"/>
                    <a:pt x="18072" y="68781"/>
                  </a:cubicBezTo>
                  <a:cubicBezTo>
                    <a:pt x="63004" y="-6105"/>
                    <a:pt x="148926" y="-5316"/>
                    <a:pt x="224601" y="4931"/>
                  </a:cubicBezTo>
                  <a:cubicBezTo>
                    <a:pt x="471331" y="38827"/>
                    <a:pt x="571442" y="272945"/>
                    <a:pt x="584843" y="315512"/>
                  </a:cubicBezTo>
                  <a:cubicBezTo>
                    <a:pt x="584843" y="316300"/>
                    <a:pt x="449259" y="150762"/>
                    <a:pt x="277415" y="19805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5" name="Google Shape;145;p16"/>
          <p:cNvSpPr/>
          <p:nvPr/>
        </p:nvSpPr>
        <p:spPr>
          <a:xfrm rot="-7451544">
            <a:off x="6153249" y="4648330"/>
            <a:ext cx="571261" cy="1171007"/>
          </a:xfrm>
          <a:custGeom>
            <a:rect b="b" l="l" r="r" t="t"/>
            <a:pathLst>
              <a:path extrusionOk="0" h="822594" w="401292">
                <a:moveTo>
                  <a:pt x="401279" y="442645"/>
                </a:moveTo>
                <a:cubicBezTo>
                  <a:pt x="400491" y="299179"/>
                  <a:pt x="351618" y="151772"/>
                  <a:pt x="246777" y="54025"/>
                </a:cubicBezTo>
                <a:cubicBezTo>
                  <a:pt x="223129" y="31954"/>
                  <a:pt x="195539" y="11458"/>
                  <a:pt x="163220" y="3576"/>
                </a:cubicBezTo>
                <a:cubicBezTo>
                  <a:pt x="87545" y="-16131"/>
                  <a:pt x="2411" y="48507"/>
                  <a:pt x="47" y="126547"/>
                </a:cubicBezTo>
                <a:cubicBezTo>
                  <a:pt x="-2318" y="217987"/>
                  <a:pt x="85969" y="281049"/>
                  <a:pt x="150607" y="345687"/>
                </a:cubicBezTo>
                <a:cubicBezTo>
                  <a:pt x="275155" y="468658"/>
                  <a:pt x="335852" y="648385"/>
                  <a:pt x="316933" y="822594"/>
                </a:cubicBezTo>
                <a:cubicBezTo>
                  <a:pt x="369748" y="705930"/>
                  <a:pt x="402067" y="570346"/>
                  <a:pt x="401279" y="44264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16"/>
          <p:cNvSpPr/>
          <p:nvPr/>
        </p:nvSpPr>
        <p:spPr>
          <a:xfrm rot="-7451544">
            <a:off x="6376702" y="5252359"/>
            <a:ext cx="832554" cy="449151"/>
          </a:xfrm>
          <a:custGeom>
            <a:rect b="b" l="l" r="r" t="t"/>
            <a:pathLst>
              <a:path extrusionOk="0" h="315514" w="584842">
                <a:moveTo>
                  <a:pt x="277415" y="198059"/>
                </a:moveTo>
                <a:cubicBezTo>
                  <a:pt x="234848" y="209883"/>
                  <a:pt x="194646" y="229590"/>
                  <a:pt x="150503" y="235896"/>
                </a:cubicBezTo>
                <a:cubicBezTo>
                  <a:pt x="93747" y="244567"/>
                  <a:pt x="28320" y="228802"/>
                  <a:pt x="6248" y="167316"/>
                </a:cubicBezTo>
                <a:cubicBezTo>
                  <a:pt x="-5576" y="134208"/>
                  <a:pt x="-58" y="97948"/>
                  <a:pt x="18072" y="68781"/>
                </a:cubicBezTo>
                <a:cubicBezTo>
                  <a:pt x="63004" y="-6105"/>
                  <a:pt x="148926" y="-5316"/>
                  <a:pt x="224601" y="4931"/>
                </a:cubicBezTo>
                <a:cubicBezTo>
                  <a:pt x="471331" y="38827"/>
                  <a:pt x="571442" y="272945"/>
                  <a:pt x="584843" y="315512"/>
                </a:cubicBezTo>
                <a:cubicBezTo>
                  <a:pt x="584843" y="316300"/>
                  <a:pt x="449259" y="150762"/>
                  <a:pt x="277415" y="19805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7" name="Google Shape;147;p16"/>
          <p:cNvGrpSpPr/>
          <p:nvPr/>
        </p:nvGrpSpPr>
        <p:grpSpPr>
          <a:xfrm rot="-3566290">
            <a:off x="5467527" y="559169"/>
            <a:ext cx="2242471" cy="1205655"/>
            <a:chOff x="3448893" y="949065"/>
            <a:chExt cx="2173513" cy="1168580"/>
          </a:xfrm>
        </p:grpSpPr>
        <p:sp>
          <p:nvSpPr>
            <p:cNvPr id="148" name="Google Shape;148;p16"/>
            <p:cNvSpPr/>
            <p:nvPr/>
          </p:nvSpPr>
          <p:spPr>
            <a:xfrm>
              <a:off x="4498069" y="1640485"/>
              <a:ext cx="1124337" cy="477160"/>
            </a:xfrm>
            <a:custGeom>
              <a:rect b="b" l="l" r="r" t="t"/>
              <a:pathLst>
                <a:path extrusionOk="0" h="345768" w="814737">
                  <a:moveTo>
                    <a:pt x="804830" y="218856"/>
                  </a:moveTo>
                  <a:cubicBezTo>
                    <a:pt x="729155" y="367840"/>
                    <a:pt x="532086" y="146335"/>
                    <a:pt x="320040" y="184960"/>
                  </a:cubicBezTo>
                  <a:cubicBezTo>
                    <a:pt x="175786" y="210973"/>
                    <a:pt x="80404" y="251176"/>
                    <a:pt x="0" y="345769"/>
                  </a:cubicBezTo>
                  <a:cubicBezTo>
                    <a:pt x="409903" y="-232038"/>
                    <a:pt x="889963" y="51742"/>
                    <a:pt x="804830" y="21885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" name="Google Shape;149;p16"/>
            <p:cNvSpPr/>
            <p:nvPr/>
          </p:nvSpPr>
          <p:spPr>
            <a:xfrm>
              <a:off x="3963048" y="949065"/>
              <a:ext cx="553783" cy="1135180"/>
            </a:xfrm>
            <a:custGeom>
              <a:rect b="b" l="l" r="r" t="t"/>
              <a:pathLst>
                <a:path extrusionOk="0" h="822594" w="401292">
                  <a:moveTo>
                    <a:pt x="401279" y="442645"/>
                  </a:moveTo>
                  <a:cubicBezTo>
                    <a:pt x="400491" y="299179"/>
                    <a:pt x="351618" y="151772"/>
                    <a:pt x="246777" y="54025"/>
                  </a:cubicBezTo>
                  <a:cubicBezTo>
                    <a:pt x="223129" y="31954"/>
                    <a:pt x="195539" y="11458"/>
                    <a:pt x="163220" y="3576"/>
                  </a:cubicBezTo>
                  <a:cubicBezTo>
                    <a:pt x="87545" y="-16131"/>
                    <a:pt x="2411" y="48507"/>
                    <a:pt x="47" y="126547"/>
                  </a:cubicBezTo>
                  <a:cubicBezTo>
                    <a:pt x="-2318" y="217987"/>
                    <a:pt x="85969" y="281049"/>
                    <a:pt x="150607" y="345687"/>
                  </a:cubicBezTo>
                  <a:cubicBezTo>
                    <a:pt x="275155" y="468658"/>
                    <a:pt x="335852" y="648385"/>
                    <a:pt x="316933" y="822594"/>
                  </a:cubicBezTo>
                  <a:cubicBezTo>
                    <a:pt x="369748" y="705930"/>
                    <a:pt x="402067" y="570346"/>
                    <a:pt x="401279" y="44264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" name="Google Shape;150;p16"/>
            <p:cNvSpPr/>
            <p:nvPr/>
          </p:nvSpPr>
          <p:spPr>
            <a:xfrm>
              <a:off x="3448893" y="1450622"/>
              <a:ext cx="807082" cy="435409"/>
            </a:xfrm>
            <a:custGeom>
              <a:rect b="b" l="l" r="r" t="t"/>
              <a:pathLst>
                <a:path extrusionOk="0" h="315514" w="584842">
                  <a:moveTo>
                    <a:pt x="277415" y="198059"/>
                  </a:moveTo>
                  <a:cubicBezTo>
                    <a:pt x="234848" y="209883"/>
                    <a:pt x="194646" y="229590"/>
                    <a:pt x="150503" y="235896"/>
                  </a:cubicBezTo>
                  <a:cubicBezTo>
                    <a:pt x="93747" y="244567"/>
                    <a:pt x="28320" y="228802"/>
                    <a:pt x="6248" y="167316"/>
                  </a:cubicBezTo>
                  <a:cubicBezTo>
                    <a:pt x="-5576" y="134208"/>
                    <a:pt x="-58" y="97948"/>
                    <a:pt x="18072" y="68781"/>
                  </a:cubicBezTo>
                  <a:cubicBezTo>
                    <a:pt x="63004" y="-6105"/>
                    <a:pt x="148926" y="-5316"/>
                    <a:pt x="224601" y="4931"/>
                  </a:cubicBezTo>
                  <a:cubicBezTo>
                    <a:pt x="471331" y="38827"/>
                    <a:pt x="571442" y="272945"/>
                    <a:pt x="584843" y="315512"/>
                  </a:cubicBezTo>
                  <a:cubicBezTo>
                    <a:pt x="584843" y="316300"/>
                    <a:pt x="449259" y="150762"/>
                    <a:pt x="277415" y="19805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1" name="Google Shape;151;p16"/>
          <p:cNvSpPr/>
          <p:nvPr/>
        </p:nvSpPr>
        <p:spPr>
          <a:xfrm>
            <a:off x="6373127" y="6226691"/>
            <a:ext cx="4877943" cy="243896"/>
          </a:xfrm>
          <a:custGeom>
            <a:rect b="b" l="l" r="r" t="t"/>
            <a:pathLst>
              <a:path extrusionOk="0" h="236219" w="4724400">
                <a:moveTo>
                  <a:pt x="2362200" y="236220"/>
                </a:moveTo>
                <a:cubicBezTo>
                  <a:pt x="3663315" y="236220"/>
                  <a:pt x="4724400" y="182880"/>
                  <a:pt x="4724400" y="118110"/>
                </a:cubicBezTo>
                <a:cubicBezTo>
                  <a:pt x="4724400" y="52388"/>
                  <a:pt x="3663315" y="0"/>
                  <a:pt x="2362200" y="0"/>
                </a:cubicBezTo>
                <a:cubicBezTo>
                  <a:pt x="1061085" y="0"/>
                  <a:pt x="0" y="53340"/>
                  <a:pt x="0" y="118110"/>
                </a:cubicBezTo>
                <a:cubicBezTo>
                  <a:pt x="0" y="182880"/>
                  <a:pt x="1061085" y="236220"/>
                  <a:pt x="2362200" y="236220"/>
                </a:cubicBezTo>
                <a:close/>
              </a:path>
            </a:pathLst>
          </a:custGeom>
          <a:solidFill>
            <a:srgbClr val="000000">
              <a:alpha val="2346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1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7"/>
          <p:cNvSpPr txBox="1"/>
          <p:nvPr>
            <p:ph type="ctrTitle"/>
          </p:nvPr>
        </p:nvSpPr>
        <p:spPr>
          <a:xfrm>
            <a:off x="415611" y="992767"/>
            <a:ext cx="11360700" cy="27369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1pPr>
            <a:lvl2pPr lvl="1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2pPr>
            <a:lvl3pPr lvl="2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3pPr>
            <a:lvl4pPr lvl="3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4pPr>
            <a:lvl5pPr lvl="4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5pPr>
            <a:lvl6pPr lvl="5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6pPr>
            <a:lvl7pPr lvl="6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7pPr>
            <a:lvl8pPr lvl="7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8pPr>
            <a:lvl9pPr lvl="8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9pPr>
          </a:lstStyle>
          <a:p/>
        </p:txBody>
      </p:sp>
      <p:sp>
        <p:nvSpPr>
          <p:cNvPr id="154" name="Google Shape;154;p17"/>
          <p:cNvSpPr txBox="1"/>
          <p:nvPr>
            <p:ph idx="1" type="subTitle"/>
          </p:nvPr>
        </p:nvSpPr>
        <p:spPr>
          <a:xfrm>
            <a:off x="415600" y="3778833"/>
            <a:ext cx="11360700" cy="105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/>
        </p:txBody>
      </p:sp>
      <p:sp>
        <p:nvSpPr>
          <p:cNvPr id="155" name="Google Shape;155;p17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9"/>
          <p:cNvSpPr txBox="1"/>
          <p:nvPr>
            <p:ph type="ctrTitle"/>
          </p:nvPr>
        </p:nvSpPr>
        <p:spPr>
          <a:xfrm>
            <a:off x="964667" y="719167"/>
            <a:ext cx="5662800" cy="32016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900"/>
              <a:buNone/>
              <a:defRPr sz="6400">
                <a:solidFill>
                  <a:schemeClr val="accent6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2pPr>
            <a:lvl3pPr lvl="2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3pPr>
            <a:lvl4pPr lvl="3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4pPr>
            <a:lvl5pPr lvl="4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5pPr>
            <a:lvl6pPr lvl="5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6pPr>
            <a:lvl7pPr lvl="6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7pPr>
            <a:lvl8pPr lvl="7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8pPr>
            <a:lvl9pPr lvl="8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9pPr>
          </a:lstStyle>
          <a:p/>
        </p:txBody>
      </p:sp>
      <p:sp>
        <p:nvSpPr>
          <p:cNvPr id="161" name="Google Shape;161;p19"/>
          <p:cNvSpPr txBox="1"/>
          <p:nvPr>
            <p:ph idx="1" type="subTitle"/>
          </p:nvPr>
        </p:nvSpPr>
        <p:spPr>
          <a:xfrm>
            <a:off x="964667" y="4311600"/>
            <a:ext cx="3826500" cy="98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accent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grpSp>
        <p:nvGrpSpPr>
          <p:cNvPr id="162" name="Google Shape;162;p19"/>
          <p:cNvGrpSpPr/>
          <p:nvPr/>
        </p:nvGrpSpPr>
        <p:grpSpPr>
          <a:xfrm>
            <a:off x="10782344" y="384062"/>
            <a:ext cx="1024235" cy="784699"/>
            <a:chOff x="8650400" y="824125"/>
            <a:chExt cx="124750" cy="95575"/>
          </a:xfrm>
        </p:grpSpPr>
        <p:sp>
          <p:nvSpPr>
            <p:cNvPr id="163" name="Google Shape;163;p19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19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19"/>
            <p:cNvSpPr/>
            <p:nvPr/>
          </p:nvSpPr>
          <p:spPr>
            <a:xfrm>
              <a:off x="8652775" y="883650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19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19"/>
            <p:cNvSpPr/>
            <p:nvPr/>
          </p:nvSpPr>
          <p:spPr>
            <a:xfrm>
              <a:off x="8650400" y="824125"/>
              <a:ext cx="124750" cy="40800"/>
            </a:xfrm>
            <a:custGeom>
              <a:rect b="b" l="l" r="r" t="t"/>
              <a:pathLst>
                <a:path extrusionOk="0" h="1632" w="4990">
                  <a:moveTo>
                    <a:pt x="405" y="0"/>
                  </a:moveTo>
                  <a:cubicBezTo>
                    <a:pt x="179" y="0"/>
                    <a:pt x="0" y="191"/>
                    <a:pt x="0" y="417"/>
                  </a:cubicBezTo>
                  <a:lnTo>
                    <a:pt x="0" y="1227"/>
                  </a:lnTo>
                  <a:cubicBezTo>
                    <a:pt x="0" y="1453"/>
                    <a:pt x="179" y="1631"/>
                    <a:pt x="405" y="1631"/>
                  </a:cubicBezTo>
                  <a:lnTo>
                    <a:pt x="4584" y="1631"/>
                  </a:lnTo>
                  <a:cubicBezTo>
                    <a:pt x="4811" y="1631"/>
                    <a:pt x="4989" y="1453"/>
                    <a:pt x="4989" y="1227"/>
                  </a:cubicBezTo>
                  <a:lnTo>
                    <a:pt x="4989" y="417"/>
                  </a:lnTo>
                  <a:cubicBezTo>
                    <a:pt x="4989" y="191"/>
                    <a:pt x="4811" y="0"/>
                    <a:pt x="45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9"/>
            <p:cNvSpPr/>
            <p:nvPr/>
          </p:nvSpPr>
          <p:spPr>
            <a:xfrm>
              <a:off x="8703675" y="88662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1"/>
                  </a:moveTo>
                  <a:cubicBezTo>
                    <a:pt x="108" y="1"/>
                    <a:pt x="1" y="108"/>
                    <a:pt x="1" y="251"/>
                  </a:cubicBezTo>
                  <a:cubicBezTo>
                    <a:pt x="1" y="393"/>
                    <a:pt x="108" y="501"/>
                    <a:pt x="251" y="501"/>
                  </a:cubicBezTo>
                  <a:lnTo>
                    <a:pt x="2549" y="501"/>
                  </a:lnTo>
                  <a:cubicBezTo>
                    <a:pt x="2691" y="501"/>
                    <a:pt x="2799" y="393"/>
                    <a:pt x="2799" y="251"/>
                  </a:cubicBezTo>
                  <a:cubicBezTo>
                    <a:pt x="2799" y="108"/>
                    <a:pt x="2691" y="1"/>
                    <a:pt x="25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19"/>
            <p:cNvSpPr/>
            <p:nvPr/>
          </p:nvSpPr>
          <p:spPr>
            <a:xfrm>
              <a:off x="8703675" y="90717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0"/>
                  </a:moveTo>
                  <a:cubicBezTo>
                    <a:pt x="108" y="0"/>
                    <a:pt x="1" y="107"/>
                    <a:pt x="1" y="250"/>
                  </a:cubicBezTo>
                  <a:cubicBezTo>
                    <a:pt x="1" y="393"/>
                    <a:pt x="108" y="500"/>
                    <a:pt x="251" y="500"/>
                  </a:cubicBezTo>
                  <a:lnTo>
                    <a:pt x="2549" y="500"/>
                  </a:lnTo>
                  <a:cubicBezTo>
                    <a:pt x="2691" y="500"/>
                    <a:pt x="2799" y="393"/>
                    <a:pt x="2799" y="250"/>
                  </a:cubicBezTo>
                  <a:cubicBezTo>
                    <a:pt x="2799" y="107"/>
                    <a:pt x="2691" y="0"/>
                    <a:pt x="2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0" name="Google Shape;170;p19"/>
          <p:cNvGrpSpPr/>
          <p:nvPr/>
        </p:nvGrpSpPr>
        <p:grpSpPr>
          <a:xfrm>
            <a:off x="10195981" y="6093772"/>
            <a:ext cx="574516" cy="271556"/>
            <a:chOff x="8703675" y="886625"/>
            <a:chExt cx="69975" cy="33075"/>
          </a:xfrm>
        </p:grpSpPr>
        <p:sp>
          <p:nvSpPr>
            <p:cNvPr id="171" name="Google Shape;171;p19"/>
            <p:cNvSpPr/>
            <p:nvPr/>
          </p:nvSpPr>
          <p:spPr>
            <a:xfrm>
              <a:off x="8703675" y="88662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1"/>
                  </a:moveTo>
                  <a:cubicBezTo>
                    <a:pt x="108" y="1"/>
                    <a:pt x="1" y="108"/>
                    <a:pt x="1" y="251"/>
                  </a:cubicBezTo>
                  <a:cubicBezTo>
                    <a:pt x="1" y="393"/>
                    <a:pt x="108" y="501"/>
                    <a:pt x="251" y="501"/>
                  </a:cubicBezTo>
                  <a:lnTo>
                    <a:pt x="2549" y="501"/>
                  </a:lnTo>
                  <a:cubicBezTo>
                    <a:pt x="2691" y="501"/>
                    <a:pt x="2799" y="393"/>
                    <a:pt x="2799" y="251"/>
                  </a:cubicBezTo>
                  <a:cubicBezTo>
                    <a:pt x="2799" y="108"/>
                    <a:pt x="2691" y="1"/>
                    <a:pt x="25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19"/>
            <p:cNvSpPr/>
            <p:nvPr/>
          </p:nvSpPr>
          <p:spPr>
            <a:xfrm>
              <a:off x="8703675" y="90717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0"/>
                  </a:moveTo>
                  <a:cubicBezTo>
                    <a:pt x="108" y="0"/>
                    <a:pt x="1" y="107"/>
                    <a:pt x="1" y="250"/>
                  </a:cubicBezTo>
                  <a:cubicBezTo>
                    <a:pt x="1" y="393"/>
                    <a:pt x="108" y="500"/>
                    <a:pt x="251" y="500"/>
                  </a:cubicBezTo>
                  <a:lnTo>
                    <a:pt x="2549" y="500"/>
                  </a:lnTo>
                  <a:cubicBezTo>
                    <a:pt x="2691" y="500"/>
                    <a:pt x="2799" y="393"/>
                    <a:pt x="2799" y="250"/>
                  </a:cubicBezTo>
                  <a:cubicBezTo>
                    <a:pt x="2799" y="107"/>
                    <a:pt x="2691" y="0"/>
                    <a:pt x="2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0"/>
          <p:cNvSpPr/>
          <p:nvPr/>
        </p:nvSpPr>
        <p:spPr>
          <a:xfrm>
            <a:off x="598867" y="473300"/>
            <a:ext cx="6394500" cy="5892000"/>
          </a:xfrm>
          <a:prstGeom prst="roundRect">
            <a:avLst>
              <a:gd fmla="val 392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20"/>
          <p:cNvSpPr txBox="1"/>
          <p:nvPr>
            <p:ph type="title"/>
          </p:nvPr>
        </p:nvSpPr>
        <p:spPr>
          <a:xfrm>
            <a:off x="1067267" y="2404500"/>
            <a:ext cx="5457600" cy="22164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400">
                <a:solidFill>
                  <a:schemeClr val="accent6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76" name="Google Shape;176;p20"/>
          <p:cNvSpPr txBox="1"/>
          <p:nvPr>
            <p:ph hasCustomPrompt="1" idx="2" type="title"/>
          </p:nvPr>
        </p:nvSpPr>
        <p:spPr>
          <a:xfrm>
            <a:off x="4952500" y="869667"/>
            <a:ext cx="1664400" cy="8619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8000"/>
              <a:buNone/>
              <a:defRPr sz="4500">
                <a:solidFill>
                  <a:schemeClr val="accent6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77" name="Google Shape;177;p20"/>
          <p:cNvSpPr txBox="1"/>
          <p:nvPr>
            <p:ph idx="1" type="subTitle"/>
          </p:nvPr>
        </p:nvSpPr>
        <p:spPr>
          <a:xfrm>
            <a:off x="1067265" y="4620917"/>
            <a:ext cx="4062900" cy="951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400">
                <a:solidFill>
                  <a:schemeClr val="accent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178" name="Google Shape;178;p20"/>
          <p:cNvSpPr/>
          <p:nvPr/>
        </p:nvSpPr>
        <p:spPr>
          <a:xfrm>
            <a:off x="10808524" y="561859"/>
            <a:ext cx="574516" cy="102834"/>
          </a:xfrm>
          <a:custGeom>
            <a:rect b="b" l="l" r="r" t="t"/>
            <a:pathLst>
              <a:path extrusionOk="0" h="501" w="2799">
                <a:moveTo>
                  <a:pt x="251" y="1"/>
                </a:moveTo>
                <a:cubicBezTo>
                  <a:pt x="108" y="1"/>
                  <a:pt x="1" y="108"/>
                  <a:pt x="1" y="251"/>
                </a:cubicBezTo>
                <a:cubicBezTo>
                  <a:pt x="1" y="393"/>
                  <a:pt x="108" y="501"/>
                  <a:pt x="251" y="501"/>
                </a:cubicBezTo>
                <a:lnTo>
                  <a:pt x="2549" y="501"/>
                </a:lnTo>
                <a:cubicBezTo>
                  <a:pt x="2691" y="501"/>
                  <a:pt x="2799" y="393"/>
                  <a:pt x="2799" y="251"/>
                </a:cubicBezTo>
                <a:cubicBezTo>
                  <a:pt x="2799" y="108"/>
                  <a:pt x="2691" y="1"/>
                  <a:pt x="254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9" name="Google Shape;179;p20"/>
          <p:cNvGrpSpPr/>
          <p:nvPr/>
        </p:nvGrpSpPr>
        <p:grpSpPr>
          <a:xfrm>
            <a:off x="10950710" y="5863195"/>
            <a:ext cx="1024235" cy="784699"/>
            <a:chOff x="8650400" y="824125"/>
            <a:chExt cx="124750" cy="95575"/>
          </a:xfrm>
        </p:grpSpPr>
        <p:sp>
          <p:nvSpPr>
            <p:cNvPr id="180" name="Google Shape;180;p20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20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20"/>
            <p:cNvSpPr/>
            <p:nvPr/>
          </p:nvSpPr>
          <p:spPr>
            <a:xfrm>
              <a:off x="8652775" y="883650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20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20"/>
            <p:cNvSpPr/>
            <p:nvPr/>
          </p:nvSpPr>
          <p:spPr>
            <a:xfrm>
              <a:off x="8650400" y="824125"/>
              <a:ext cx="124750" cy="40800"/>
            </a:xfrm>
            <a:custGeom>
              <a:rect b="b" l="l" r="r" t="t"/>
              <a:pathLst>
                <a:path extrusionOk="0" h="1632" w="4990">
                  <a:moveTo>
                    <a:pt x="405" y="0"/>
                  </a:moveTo>
                  <a:cubicBezTo>
                    <a:pt x="179" y="0"/>
                    <a:pt x="0" y="191"/>
                    <a:pt x="0" y="417"/>
                  </a:cubicBezTo>
                  <a:lnTo>
                    <a:pt x="0" y="1227"/>
                  </a:lnTo>
                  <a:cubicBezTo>
                    <a:pt x="0" y="1453"/>
                    <a:pt x="179" y="1631"/>
                    <a:pt x="405" y="1631"/>
                  </a:cubicBezTo>
                  <a:lnTo>
                    <a:pt x="4584" y="1631"/>
                  </a:lnTo>
                  <a:cubicBezTo>
                    <a:pt x="4811" y="1631"/>
                    <a:pt x="4989" y="1453"/>
                    <a:pt x="4989" y="1227"/>
                  </a:cubicBezTo>
                  <a:lnTo>
                    <a:pt x="4989" y="417"/>
                  </a:lnTo>
                  <a:cubicBezTo>
                    <a:pt x="4989" y="191"/>
                    <a:pt x="4811" y="0"/>
                    <a:pt x="45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20"/>
            <p:cNvSpPr/>
            <p:nvPr/>
          </p:nvSpPr>
          <p:spPr>
            <a:xfrm>
              <a:off x="8703675" y="88662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1"/>
                  </a:moveTo>
                  <a:cubicBezTo>
                    <a:pt x="108" y="1"/>
                    <a:pt x="1" y="108"/>
                    <a:pt x="1" y="251"/>
                  </a:cubicBezTo>
                  <a:cubicBezTo>
                    <a:pt x="1" y="393"/>
                    <a:pt x="108" y="501"/>
                    <a:pt x="251" y="501"/>
                  </a:cubicBezTo>
                  <a:lnTo>
                    <a:pt x="2549" y="501"/>
                  </a:lnTo>
                  <a:cubicBezTo>
                    <a:pt x="2691" y="501"/>
                    <a:pt x="2799" y="393"/>
                    <a:pt x="2799" y="251"/>
                  </a:cubicBezTo>
                  <a:cubicBezTo>
                    <a:pt x="2799" y="108"/>
                    <a:pt x="2691" y="1"/>
                    <a:pt x="25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20"/>
            <p:cNvSpPr/>
            <p:nvPr/>
          </p:nvSpPr>
          <p:spPr>
            <a:xfrm>
              <a:off x="8703675" y="90717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0"/>
                  </a:moveTo>
                  <a:cubicBezTo>
                    <a:pt x="108" y="0"/>
                    <a:pt x="1" y="107"/>
                    <a:pt x="1" y="250"/>
                  </a:cubicBezTo>
                  <a:cubicBezTo>
                    <a:pt x="1" y="393"/>
                    <a:pt x="108" y="500"/>
                    <a:pt x="251" y="500"/>
                  </a:cubicBezTo>
                  <a:lnTo>
                    <a:pt x="2549" y="500"/>
                  </a:lnTo>
                  <a:cubicBezTo>
                    <a:pt x="2691" y="500"/>
                    <a:pt x="2799" y="393"/>
                    <a:pt x="2799" y="250"/>
                  </a:cubicBezTo>
                  <a:cubicBezTo>
                    <a:pt x="2799" y="107"/>
                    <a:pt x="2691" y="0"/>
                    <a:pt x="2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1"/>
          <p:cNvSpPr txBox="1"/>
          <p:nvPr>
            <p:ph type="title"/>
          </p:nvPr>
        </p:nvSpPr>
        <p:spPr>
          <a:xfrm>
            <a:off x="951033" y="593367"/>
            <a:ext cx="10290000" cy="9876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189" name="Google Shape;189;p21"/>
          <p:cNvSpPr txBox="1"/>
          <p:nvPr>
            <p:ph idx="1" type="body"/>
          </p:nvPr>
        </p:nvSpPr>
        <p:spPr>
          <a:xfrm>
            <a:off x="951033" y="1536633"/>
            <a:ext cx="10290000" cy="455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600"/>
            </a:lvl1pPr>
            <a:lvl2pPr indent="-349250" lvl="1" marL="91440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/>
        </p:txBody>
      </p:sp>
      <p:grpSp>
        <p:nvGrpSpPr>
          <p:cNvPr id="190" name="Google Shape;190;p21"/>
          <p:cNvGrpSpPr/>
          <p:nvPr/>
        </p:nvGrpSpPr>
        <p:grpSpPr>
          <a:xfrm>
            <a:off x="292710" y="251680"/>
            <a:ext cx="992420" cy="295981"/>
            <a:chOff x="8652775" y="883650"/>
            <a:chExt cx="120875" cy="36050"/>
          </a:xfrm>
        </p:grpSpPr>
        <p:sp>
          <p:nvSpPr>
            <p:cNvPr id="191" name="Google Shape;191;p21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21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21"/>
            <p:cNvSpPr/>
            <p:nvPr/>
          </p:nvSpPr>
          <p:spPr>
            <a:xfrm>
              <a:off x="8652775" y="883650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21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21"/>
            <p:cNvSpPr/>
            <p:nvPr/>
          </p:nvSpPr>
          <p:spPr>
            <a:xfrm>
              <a:off x="8703675" y="88662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1"/>
                  </a:moveTo>
                  <a:cubicBezTo>
                    <a:pt x="108" y="1"/>
                    <a:pt x="1" y="108"/>
                    <a:pt x="1" y="251"/>
                  </a:cubicBezTo>
                  <a:cubicBezTo>
                    <a:pt x="1" y="393"/>
                    <a:pt x="108" y="501"/>
                    <a:pt x="251" y="501"/>
                  </a:cubicBezTo>
                  <a:lnTo>
                    <a:pt x="2549" y="501"/>
                  </a:lnTo>
                  <a:cubicBezTo>
                    <a:pt x="2691" y="501"/>
                    <a:pt x="2799" y="393"/>
                    <a:pt x="2799" y="251"/>
                  </a:cubicBezTo>
                  <a:cubicBezTo>
                    <a:pt x="2799" y="108"/>
                    <a:pt x="2691" y="1"/>
                    <a:pt x="25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21"/>
            <p:cNvSpPr/>
            <p:nvPr/>
          </p:nvSpPr>
          <p:spPr>
            <a:xfrm>
              <a:off x="8703675" y="90717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0"/>
                  </a:moveTo>
                  <a:cubicBezTo>
                    <a:pt x="108" y="0"/>
                    <a:pt x="1" y="107"/>
                    <a:pt x="1" y="250"/>
                  </a:cubicBezTo>
                  <a:cubicBezTo>
                    <a:pt x="1" y="393"/>
                    <a:pt x="108" y="500"/>
                    <a:pt x="251" y="500"/>
                  </a:cubicBezTo>
                  <a:lnTo>
                    <a:pt x="2549" y="500"/>
                  </a:lnTo>
                  <a:cubicBezTo>
                    <a:pt x="2691" y="500"/>
                    <a:pt x="2799" y="393"/>
                    <a:pt x="2799" y="250"/>
                  </a:cubicBezTo>
                  <a:cubicBezTo>
                    <a:pt x="2799" y="107"/>
                    <a:pt x="2691" y="0"/>
                    <a:pt x="2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7" name="Google Shape;197;p21"/>
          <p:cNvGrpSpPr/>
          <p:nvPr/>
        </p:nvGrpSpPr>
        <p:grpSpPr>
          <a:xfrm>
            <a:off x="315626" y="3125363"/>
            <a:ext cx="313018" cy="291055"/>
            <a:chOff x="8652775" y="883650"/>
            <a:chExt cx="38125" cy="35450"/>
          </a:xfrm>
        </p:grpSpPr>
        <p:sp>
          <p:nvSpPr>
            <p:cNvPr id="198" name="Google Shape;198;p21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21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21"/>
            <p:cNvSpPr/>
            <p:nvPr/>
          </p:nvSpPr>
          <p:spPr>
            <a:xfrm>
              <a:off x="8652775" y="883650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21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2" name="Google Shape;202;p21"/>
          <p:cNvGrpSpPr/>
          <p:nvPr/>
        </p:nvGrpSpPr>
        <p:grpSpPr>
          <a:xfrm>
            <a:off x="9528910" y="256613"/>
            <a:ext cx="313018" cy="291055"/>
            <a:chOff x="8652775" y="883650"/>
            <a:chExt cx="38125" cy="35450"/>
          </a:xfrm>
        </p:grpSpPr>
        <p:sp>
          <p:nvSpPr>
            <p:cNvPr id="203" name="Google Shape;203;p21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21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21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6" name="Google Shape;206;p21"/>
          <p:cNvGrpSpPr/>
          <p:nvPr/>
        </p:nvGrpSpPr>
        <p:grpSpPr>
          <a:xfrm>
            <a:off x="7760481" y="6312705"/>
            <a:ext cx="574516" cy="271556"/>
            <a:chOff x="8703675" y="886625"/>
            <a:chExt cx="69975" cy="33075"/>
          </a:xfrm>
        </p:grpSpPr>
        <p:sp>
          <p:nvSpPr>
            <p:cNvPr id="207" name="Google Shape;207;p21"/>
            <p:cNvSpPr/>
            <p:nvPr/>
          </p:nvSpPr>
          <p:spPr>
            <a:xfrm>
              <a:off x="8703675" y="88662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1"/>
                  </a:moveTo>
                  <a:cubicBezTo>
                    <a:pt x="108" y="1"/>
                    <a:pt x="1" y="108"/>
                    <a:pt x="1" y="251"/>
                  </a:cubicBezTo>
                  <a:cubicBezTo>
                    <a:pt x="1" y="393"/>
                    <a:pt x="108" y="501"/>
                    <a:pt x="251" y="501"/>
                  </a:cubicBezTo>
                  <a:lnTo>
                    <a:pt x="2549" y="501"/>
                  </a:lnTo>
                  <a:cubicBezTo>
                    <a:pt x="2691" y="501"/>
                    <a:pt x="2799" y="393"/>
                    <a:pt x="2799" y="251"/>
                  </a:cubicBezTo>
                  <a:cubicBezTo>
                    <a:pt x="2799" y="108"/>
                    <a:pt x="2691" y="1"/>
                    <a:pt x="25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21"/>
            <p:cNvSpPr/>
            <p:nvPr/>
          </p:nvSpPr>
          <p:spPr>
            <a:xfrm>
              <a:off x="8703675" y="90717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0"/>
                  </a:moveTo>
                  <a:cubicBezTo>
                    <a:pt x="108" y="0"/>
                    <a:pt x="1" y="107"/>
                    <a:pt x="1" y="250"/>
                  </a:cubicBezTo>
                  <a:cubicBezTo>
                    <a:pt x="1" y="393"/>
                    <a:pt x="108" y="500"/>
                    <a:pt x="251" y="500"/>
                  </a:cubicBezTo>
                  <a:lnTo>
                    <a:pt x="2549" y="500"/>
                  </a:lnTo>
                  <a:cubicBezTo>
                    <a:pt x="2691" y="500"/>
                    <a:pt x="2799" y="393"/>
                    <a:pt x="2799" y="250"/>
                  </a:cubicBezTo>
                  <a:cubicBezTo>
                    <a:pt x="2799" y="107"/>
                    <a:pt x="2691" y="0"/>
                    <a:pt x="2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9" name="Google Shape;209;p21"/>
          <p:cNvGrpSpPr/>
          <p:nvPr/>
        </p:nvGrpSpPr>
        <p:grpSpPr>
          <a:xfrm>
            <a:off x="11332893" y="4317630"/>
            <a:ext cx="313018" cy="291055"/>
            <a:chOff x="8652775" y="883650"/>
            <a:chExt cx="38125" cy="35450"/>
          </a:xfrm>
        </p:grpSpPr>
        <p:sp>
          <p:nvSpPr>
            <p:cNvPr id="210" name="Google Shape;210;p21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21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21"/>
            <p:cNvSpPr/>
            <p:nvPr/>
          </p:nvSpPr>
          <p:spPr>
            <a:xfrm>
              <a:off x="8652775" y="883650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21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8130968" y="7"/>
            <a:ext cx="4060732" cy="2707359"/>
            <a:chOff x="6098378" y="5"/>
            <a:chExt cx="3045625" cy="2030570"/>
          </a:xfrm>
        </p:grpSpPr>
        <p:sp>
          <p:nvSpPr>
            <p:cNvPr id="21" name="Google Shape;21;p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" name="Google Shape;26;p3"/>
          <p:cNvSpPr txBox="1"/>
          <p:nvPr>
            <p:ph type="title"/>
          </p:nvPr>
        </p:nvSpPr>
        <p:spPr>
          <a:xfrm>
            <a:off x="797467" y="2869796"/>
            <a:ext cx="10962900" cy="11184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3"/>
          <p:cNvSpPr txBox="1"/>
          <p:nvPr>
            <p:ph idx="12" type="sldNum"/>
          </p:nvPr>
        </p:nvSpPr>
        <p:spPr>
          <a:xfrm>
            <a:off x="11280575" y="6201587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2"/>
          <p:cNvSpPr/>
          <p:nvPr/>
        </p:nvSpPr>
        <p:spPr>
          <a:xfrm>
            <a:off x="33" y="3445000"/>
            <a:ext cx="12192000" cy="34131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22"/>
          <p:cNvSpPr txBox="1"/>
          <p:nvPr>
            <p:ph type="title"/>
          </p:nvPr>
        </p:nvSpPr>
        <p:spPr>
          <a:xfrm>
            <a:off x="951033" y="593367"/>
            <a:ext cx="10290000" cy="9876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17" name="Google Shape;217;p22"/>
          <p:cNvSpPr txBox="1"/>
          <p:nvPr>
            <p:ph idx="2" type="title"/>
          </p:nvPr>
        </p:nvSpPr>
        <p:spPr>
          <a:xfrm>
            <a:off x="1749933" y="4058617"/>
            <a:ext cx="3678000" cy="7035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2pPr>
            <a:lvl3pPr lvl="2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3pPr>
            <a:lvl4pPr lvl="3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4pPr>
            <a:lvl5pPr lvl="4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5pPr>
            <a:lvl6pPr lvl="5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6pPr>
            <a:lvl7pPr lvl="6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7pPr>
            <a:lvl8pPr lvl="7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8pPr>
            <a:lvl9pPr lvl="8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9pPr>
          </a:lstStyle>
          <a:p/>
        </p:txBody>
      </p:sp>
      <p:sp>
        <p:nvSpPr>
          <p:cNvPr id="218" name="Google Shape;218;p22"/>
          <p:cNvSpPr txBox="1"/>
          <p:nvPr>
            <p:ph idx="1" type="subTitle"/>
          </p:nvPr>
        </p:nvSpPr>
        <p:spPr>
          <a:xfrm>
            <a:off x="1749933" y="4631348"/>
            <a:ext cx="3678000" cy="13956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219" name="Google Shape;219;p22"/>
          <p:cNvSpPr txBox="1"/>
          <p:nvPr>
            <p:ph idx="3" type="title"/>
          </p:nvPr>
        </p:nvSpPr>
        <p:spPr>
          <a:xfrm>
            <a:off x="6763817" y="4058617"/>
            <a:ext cx="3678000" cy="7035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2pPr>
            <a:lvl3pPr lvl="2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3pPr>
            <a:lvl4pPr lvl="3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4pPr>
            <a:lvl5pPr lvl="4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5pPr>
            <a:lvl6pPr lvl="5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6pPr>
            <a:lvl7pPr lvl="6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7pPr>
            <a:lvl8pPr lvl="7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8pPr>
            <a:lvl9pPr lvl="8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9pPr>
          </a:lstStyle>
          <a:p/>
        </p:txBody>
      </p:sp>
      <p:sp>
        <p:nvSpPr>
          <p:cNvPr id="220" name="Google Shape;220;p22"/>
          <p:cNvSpPr txBox="1"/>
          <p:nvPr>
            <p:ph idx="4" type="subTitle"/>
          </p:nvPr>
        </p:nvSpPr>
        <p:spPr>
          <a:xfrm>
            <a:off x="6763817" y="4631348"/>
            <a:ext cx="3678000" cy="13956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grpSp>
        <p:nvGrpSpPr>
          <p:cNvPr id="221" name="Google Shape;221;p22"/>
          <p:cNvGrpSpPr/>
          <p:nvPr/>
        </p:nvGrpSpPr>
        <p:grpSpPr>
          <a:xfrm>
            <a:off x="11605076" y="2912880"/>
            <a:ext cx="313018" cy="291055"/>
            <a:chOff x="8652775" y="883650"/>
            <a:chExt cx="38125" cy="35450"/>
          </a:xfrm>
        </p:grpSpPr>
        <p:sp>
          <p:nvSpPr>
            <p:cNvPr id="222" name="Google Shape;222;p22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22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22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5" name="Google Shape;225;p22"/>
          <p:cNvSpPr/>
          <p:nvPr/>
        </p:nvSpPr>
        <p:spPr>
          <a:xfrm>
            <a:off x="11162657" y="4277708"/>
            <a:ext cx="574516" cy="102834"/>
          </a:xfrm>
          <a:custGeom>
            <a:rect b="b" l="l" r="r" t="t"/>
            <a:pathLst>
              <a:path extrusionOk="0" h="501" w="2799">
                <a:moveTo>
                  <a:pt x="251" y="1"/>
                </a:moveTo>
                <a:cubicBezTo>
                  <a:pt x="108" y="1"/>
                  <a:pt x="1" y="108"/>
                  <a:pt x="1" y="251"/>
                </a:cubicBezTo>
                <a:cubicBezTo>
                  <a:pt x="1" y="393"/>
                  <a:pt x="108" y="501"/>
                  <a:pt x="251" y="501"/>
                </a:cubicBezTo>
                <a:lnTo>
                  <a:pt x="2549" y="501"/>
                </a:lnTo>
                <a:cubicBezTo>
                  <a:pt x="2691" y="501"/>
                  <a:pt x="2799" y="393"/>
                  <a:pt x="2799" y="251"/>
                </a:cubicBezTo>
                <a:cubicBezTo>
                  <a:pt x="2799" y="108"/>
                  <a:pt x="2691" y="1"/>
                  <a:pt x="2549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22"/>
          <p:cNvSpPr/>
          <p:nvPr/>
        </p:nvSpPr>
        <p:spPr>
          <a:xfrm>
            <a:off x="11162657" y="4446429"/>
            <a:ext cx="574516" cy="102834"/>
          </a:xfrm>
          <a:custGeom>
            <a:rect b="b" l="l" r="r" t="t"/>
            <a:pathLst>
              <a:path extrusionOk="0" h="501" w="2799">
                <a:moveTo>
                  <a:pt x="251" y="0"/>
                </a:moveTo>
                <a:cubicBezTo>
                  <a:pt x="108" y="0"/>
                  <a:pt x="1" y="107"/>
                  <a:pt x="1" y="250"/>
                </a:cubicBezTo>
                <a:cubicBezTo>
                  <a:pt x="1" y="393"/>
                  <a:pt x="108" y="500"/>
                  <a:pt x="251" y="500"/>
                </a:cubicBezTo>
                <a:lnTo>
                  <a:pt x="2549" y="500"/>
                </a:lnTo>
                <a:cubicBezTo>
                  <a:pt x="2691" y="500"/>
                  <a:pt x="2799" y="393"/>
                  <a:pt x="2799" y="250"/>
                </a:cubicBezTo>
                <a:cubicBezTo>
                  <a:pt x="2799" y="107"/>
                  <a:pt x="2691" y="0"/>
                  <a:pt x="254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7" name="Google Shape;227;p22"/>
          <p:cNvGrpSpPr/>
          <p:nvPr/>
        </p:nvGrpSpPr>
        <p:grpSpPr>
          <a:xfrm>
            <a:off x="287210" y="3707546"/>
            <a:ext cx="313018" cy="291055"/>
            <a:chOff x="8652775" y="883650"/>
            <a:chExt cx="38125" cy="35450"/>
          </a:xfrm>
        </p:grpSpPr>
        <p:sp>
          <p:nvSpPr>
            <p:cNvPr id="228" name="Google Shape;228;p22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22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22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3"/>
          <p:cNvSpPr txBox="1"/>
          <p:nvPr>
            <p:ph type="title"/>
          </p:nvPr>
        </p:nvSpPr>
        <p:spPr>
          <a:xfrm>
            <a:off x="951033" y="593367"/>
            <a:ext cx="10290000" cy="98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grpSp>
        <p:nvGrpSpPr>
          <p:cNvPr id="233" name="Google Shape;233;p23"/>
          <p:cNvGrpSpPr/>
          <p:nvPr/>
        </p:nvGrpSpPr>
        <p:grpSpPr>
          <a:xfrm>
            <a:off x="-269123" y="201645"/>
            <a:ext cx="1024235" cy="784699"/>
            <a:chOff x="8650400" y="824125"/>
            <a:chExt cx="124750" cy="95575"/>
          </a:xfrm>
        </p:grpSpPr>
        <p:sp>
          <p:nvSpPr>
            <p:cNvPr id="234" name="Google Shape;234;p23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23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23"/>
            <p:cNvSpPr/>
            <p:nvPr/>
          </p:nvSpPr>
          <p:spPr>
            <a:xfrm>
              <a:off x="8652775" y="883650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23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23"/>
            <p:cNvSpPr/>
            <p:nvPr/>
          </p:nvSpPr>
          <p:spPr>
            <a:xfrm>
              <a:off x="8650400" y="824125"/>
              <a:ext cx="124750" cy="40800"/>
            </a:xfrm>
            <a:custGeom>
              <a:rect b="b" l="l" r="r" t="t"/>
              <a:pathLst>
                <a:path extrusionOk="0" h="1632" w="4990">
                  <a:moveTo>
                    <a:pt x="405" y="0"/>
                  </a:moveTo>
                  <a:cubicBezTo>
                    <a:pt x="179" y="0"/>
                    <a:pt x="0" y="191"/>
                    <a:pt x="0" y="417"/>
                  </a:cubicBezTo>
                  <a:lnTo>
                    <a:pt x="0" y="1227"/>
                  </a:lnTo>
                  <a:cubicBezTo>
                    <a:pt x="0" y="1453"/>
                    <a:pt x="179" y="1631"/>
                    <a:pt x="405" y="1631"/>
                  </a:cubicBezTo>
                  <a:lnTo>
                    <a:pt x="4584" y="1631"/>
                  </a:lnTo>
                  <a:cubicBezTo>
                    <a:pt x="4811" y="1631"/>
                    <a:pt x="4989" y="1453"/>
                    <a:pt x="4989" y="1227"/>
                  </a:cubicBezTo>
                  <a:lnTo>
                    <a:pt x="4989" y="417"/>
                  </a:lnTo>
                  <a:cubicBezTo>
                    <a:pt x="4989" y="191"/>
                    <a:pt x="4811" y="0"/>
                    <a:pt x="45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23"/>
            <p:cNvSpPr/>
            <p:nvPr/>
          </p:nvSpPr>
          <p:spPr>
            <a:xfrm>
              <a:off x="8703675" y="88662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1"/>
                  </a:moveTo>
                  <a:cubicBezTo>
                    <a:pt x="108" y="1"/>
                    <a:pt x="1" y="108"/>
                    <a:pt x="1" y="251"/>
                  </a:cubicBezTo>
                  <a:cubicBezTo>
                    <a:pt x="1" y="393"/>
                    <a:pt x="108" y="501"/>
                    <a:pt x="251" y="501"/>
                  </a:cubicBezTo>
                  <a:lnTo>
                    <a:pt x="2549" y="501"/>
                  </a:lnTo>
                  <a:cubicBezTo>
                    <a:pt x="2691" y="501"/>
                    <a:pt x="2799" y="393"/>
                    <a:pt x="2799" y="251"/>
                  </a:cubicBezTo>
                  <a:cubicBezTo>
                    <a:pt x="2799" y="108"/>
                    <a:pt x="2691" y="1"/>
                    <a:pt x="25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23"/>
            <p:cNvSpPr/>
            <p:nvPr/>
          </p:nvSpPr>
          <p:spPr>
            <a:xfrm>
              <a:off x="8703675" y="90717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0"/>
                  </a:moveTo>
                  <a:cubicBezTo>
                    <a:pt x="108" y="0"/>
                    <a:pt x="1" y="107"/>
                    <a:pt x="1" y="250"/>
                  </a:cubicBezTo>
                  <a:cubicBezTo>
                    <a:pt x="1" y="393"/>
                    <a:pt x="108" y="500"/>
                    <a:pt x="251" y="500"/>
                  </a:cubicBezTo>
                  <a:lnTo>
                    <a:pt x="2549" y="500"/>
                  </a:lnTo>
                  <a:cubicBezTo>
                    <a:pt x="2691" y="500"/>
                    <a:pt x="2799" y="393"/>
                    <a:pt x="2799" y="250"/>
                  </a:cubicBezTo>
                  <a:cubicBezTo>
                    <a:pt x="2799" y="107"/>
                    <a:pt x="2691" y="0"/>
                    <a:pt x="2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1" name="Google Shape;241;p23"/>
          <p:cNvGrpSpPr/>
          <p:nvPr/>
        </p:nvGrpSpPr>
        <p:grpSpPr>
          <a:xfrm>
            <a:off x="11575126" y="1090830"/>
            <a:ext cx="313018" cy="291055"/>
            <a:chOff x="8652775" y="883650"/>
            <a:chExt cx="38125" cy="35450"/>
          </a:xfrm>
        </p:grpSpPr>
        <p:sp>
          <p:nvSpPr>
            <p:cNvPr id="242" name="Google Shape;242;p23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23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23"/>
            <p:cNvSpPr/>
            <p:nvPr/>
          </p:nvSpPr>
          <p:spPr>
            <a:xfrm>
              <a:off x="8652775" y="883650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23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6" name="Google Shape;246;p23"/>
          <p:cNvSpPr/>
          <p:nvPr/>
        </p:nvSpPr>
        <p:spPr>
          <a:xfrm>
            <a:off x="385491" y="6443176"/>
            <a:ext cx="574516" cy="102834"/>
          </a:xfrm>
          <a:custGeom>
            <a:rect b="b" l="l" r="r" t="t"/>
            <a:pathLst>
              <a:path extrusionOk="0" h="501" w="2799">
                <a:moveTo>
                  <a:pt x="251" y="1"/>
                </a:moveTo>
                <a:cubicBezTo>
                  <a:pt x="108" y="1"/>
                  <a:pt x="1" y="108"/>
                  <a:pt x="1" y="251"/>
                </a:cubicBezTo>
                <a:cubicBezTo>
                  <a:pt x="1" y="393"/>
                  <a:pt x="108" y="501"/>
                  <a:pt x="251" y="501"/>
                </a:cubicBezTo>
                <a:lnTo>
                  <a:pt x="2549" y="501"/>
                </a:lnTo>
                <a:cubicBezTo>
                  <a:pt x="2691" y="501"/>
                  <a:pt x="2799" y="393"/>
                  <a:pt x="2799" y="251"/>
                </a:cubicBezTo>
                <a:cubicBezTo>
                  <a:pt x="2799" y="108"/>
                  <a:pt x="2691" y="1"/>
                  <a:pt x="254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7" name="Google Shape;247;p23"/>
          <p:cNvGrpSpPr/>
          <p:nvPr/>
        </p:nvGrpSpPr>
        <p:grpSpPr>
          <a:xfrm>
            <a:off x="1184776" y="6254980"/>
            <a:ext cx="313018" cy="291055"/>
            <a:chOff x="8652775" y="883650"/>
            <a:chExt cx="38125" cy="35450"/>
          </a:xfrm>
        </p:grpSpPr>
        <p:sp>
          <p:nvSpPr>
            <p:cNvPr id="248" name="Google Shape;248;p23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23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23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1" name="Google Shape;251;p23"/>
          <p:cNvGrpSpPr/>
          <p:nvPr/>
        </p:nvGrpSpPr>
        <p:grpSpPr>
          <a:xfrm>
            <a:off x="11313647" y="317939"/>
            <a:ext cx="574516" cy="271556"/>
            <a:chOff x="8703675" y="886625"/>
            <a:chExt cx="69975" cy="33075"/>
          </a:xfrm>
        </p:grpSpPr>
        <p:sp>
          <p:nvSpPr>
            <p:cNvPr id="252" name="Google Shape;252;p23"/>
            <p:cNvSpPr/>
            <p:nvPr/>
          </p:nvSpPr>
          <p:spPr>
            <a:xfrm>
              <a:off x="8703675" y="88662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1"/>
                  </a:moveTo>
                  <a:cubicBezTo>
                    <a:pt x="108" y="1"/>
                    <a:pt x="1" y="108"/>
                    <a:pt x="1" y="251"/>
                  </a:cubicBezTo>
                  <a:cubicBezTo>
                    <a:pt x="1" y="393"/>
                    <a:pt x="108" y="501"/>
                    <a:pt x="251" y="501"/>
                  </a:cubicBezTo>
                  <a:lnTo>
                    <a:pt x="2549" y="501"/>
                  </a:lnTo>
                  <a:cubicBezTo>
                    <a:pt x="2691" y="501"/>
                    <a:pt x="2799" y="393"/>
                    <a:pt x="2799" y="251"/>
                  </a:cubicBezTo>
                  <a:cubicBezTo>
                    <a:pt x="2799" y="108"/>
                    <a:pt x="2691" y="1"/>
                    <a:pt x="25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23"/>
            <p:cNvSpPr/>
            <p:nvPr/>
          </p:nvSpPr>
          <p:spPr>
            <a:xfrm>
              <a:off x="8703675" y="90717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0"/>
                  </a:moveTo>
                  <a:cubicBezTo>
                    <a:pt x="108" y="0"/>
                    <a:pt x="1" y="107"/>
                    <a:pt x="1" y="250"/>
                  </a:cubicBezTo>
                  <a:cubicBezTo>
                    <a:pt x="1" y="393"/>
                    <a:pt x="108" y="500"/>
                    <a:pt x="251" y="500"/>
                  </a:cubicBezTo>
                  <a:lnTo>
                    <a:pt x="2549" y="500"/>
                  </a:lnTo>
                  <a:cubicBezTo>
                    <a:pt x="2691" y="500"/>
                    <a:pt x="2799" y="393"/>
                    <a:pt x="2799" y="250"/>
                  </a:cubicBezTo>
                  <a:cubicBezTo>
                    <a:pt x="2799" y="107"/>
                    <a:pt x="2691" y="0"/>
                    <a:pt x="2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4"/>
          <p:cNvSpPr/>
          <p:nvPr/>
        </p:nvSpPr>
        <p:spPr>
          <a:xfrm>
            <a:off x="2682433" y="473300"/>
            <a:ext cx="6827100" cy="5892000"/>
          </a:xfrm>
          <a:prstGeom prst="roundRect">
            <a:avLst>
              <a:gd fmla="val 392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24"/>
          <p:cNvSpPr txBox="1"/>
          <p:nvPr>
            <p:ph type="title"/>
          </p:nvPr>
        </p:nvSpPr>
        <p:spPr>
          <a:xfrm>
            <a:off x="3644433" y="1148100"/>
            <a:ext cx="4986900" cy="1724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57" name="Google Shape;257;p24"/>
          <p:cNvSpPr txBox="1"/>
          <p:nvPr>
            <p:ph idx="1" type="body"/>
          </p:nvPr>
        </p:nvSpPr>
        <p:spPr>
          <a:xfrm>
            <a:off x="3644433" y="2872100"/>
            <a:ext cx="4986900" cy="2818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300"/>
              <a:buFont typeface="Open Sans Medium"/>
              <a:buChar char="●"/>
              <a:defRPr>
                <a:solidFill>
                  <a:schemeClr val="accent6"/>
                </a:solidFill>
              </a:defRPr>
            </a:lvl1pPr>
            <a:lvl2pPr indent="-34925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900"/>
              <a:buFont typeface="Open Sans Medium"/>
              <a:buChar char="○"/>
              <a:defRPr>
                <a:solidFill>
                  <a:schemeClr val="accent6"/>
                </a:solidFill>
              </a:defRPr>
            </a:lvl2pPr>
            <a:lvl3pPr indent="-34925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900"/>
              <a:buFont typeface="Open Sans Medium"/>
              <a:buChar char="■"/>
              <a:defRPr>
                <a:solidFill>
                  <a:schemeClr val="accent6"/>
                </a:solidFill>
              </a:defRPr>
            </a:lvl3pPr>
            <a:lvl4pPr indent="-34925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900"/>
              <a:buFont typeface="Open Sans Medium"/>
              <a:buChar char="●"/>
              <a:defRPr>
                <a:solidFill>
                  <a:schemeClr val="accent6"/>
                </a:solidFill>
              </a:defRPr>
            </a:lvl4pPr>
            <a:lvl5pPr indent="-34925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900"/>
              <a:buFont typeface="Open Sans Medium"/>
              <a:buChar char="○"/>
              <a:defRPr>
                <a:solidFill>
                  <a:schemeClr val="accent6"/>
                </a:solidFill>
              </a:defRPr>
            </a:lvl5pPr>
            <a:lvl6pPr indent="-349250" lvl="5" marL="27432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900"/>
              <a:buFont typeface="Open Sans Medium"/>
              <a:buChar char="■"/>
              <a:defRPr>
                <a:solidFill>
                  <a:schemeClr val="accent6"/>
                </a:solidFill>
              </a:defRPr>
            </a:lvl6pPr>
            <a:lvl7pPr indent="-349250" lvl="6" marL="3200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900"/>
              <a:buFont typeface="Open Sans Medium"/>
              <a:buChar char="●"/>
              <a:defRPr>
                <a:solidFill>
                  <a:schemeClr val="accent6"/>
                </a:solidFill>
              </a:defRPr>
            </a:lvl7pPr>
            <a:lvl8pPr indent="-349250" lvl="7" marL="3657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900"/>
              <a:buFont typeface="Open Sans Medium"/>
              <a:buChar char="○"/>
              <a:defRPr>
                <a:solidFill>
                  <a:schemeClr val="accent6"/>
                </a:solidFill>
              </a:defRPr>
            </a:lvl8pPr>
            <a:lvl9pPr indent="-349250" lvl="8" marL="4114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900"/>
              <a:buFont typeface="Open Sans Medium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5"/>
          <p:cNvSpPr/>
          <p:nvPr/>
        </p:nvSpPr>
        <p:spPr>
          <a:xfrm>
            <a:off x="2126000" y="1237667"/>
            <a:ext cx="7940100" cy="4363200"/>
          </a:xfrm>
          <a:prstGeom prst="roundRect">
            <a:avLst>
              <a:gd fmla="val 5431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25"/>
          <p:cNvSpPr txBox="1"/>
          <p:nvPr>
            <p:ph type="title"/>
          </p:nvPr>
        </p:nvSpPr>
        <p:spPr>
          <a:xfrm>
            <a:off x="3098667" y="2074400"/>
            <a:ext cx="5994900" cy="2709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400"/>
              <a:buNone/>
              <a:defRPr sz="8000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/>
        </p:txBody>
      </p:sp>
      <p:grpSp>
        <p:nvGrpSpPr>
          <p:cNvPr id="261" name="Google Shape;261;p25"/>
          <p:cNvGrpSpPr/>
          <p:nvPr/>
        </p:nvGrpSpPr>
        <p:grpSpPr>
          <a:xfrm>
            <a:off x="1895944" y="-168938"/>
            <a:ext cx="1024235" cy="784699"/>
            <a:chOff x="8650400" y="824125"/>
            <a:chExt cx="124750" cy="95575"/>
          </a:xfrm>
        </p:grpSpPr>
        <p:sp>
          <p:nvSpPr>
            <p:cNvPr id="262" name="Google Shape;262;p25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25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25"/>
            <p:cNvSpPr/>
            <p:nvPr/>
          </p:nvSpPr>
          <p:spPr>
            <a:xfrm>
              <a:off x="8652775" y="883650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25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25"/>
            <p:cNvSpPr/>
            <p:nvPr/>
          </p:nvSpPr>
          <p:spPr>
            <a:xfrm>
              <a:off x="8650400" y="824125"/>
              <a:ext cx="124750" cy="40800"/>
            </a:xfrm>
            <a:custGeom>
              <a:rect b="b" l="l" r="r" t="t"/>
              <a:pathLst>
                <a:path extrusionOk="0" h="1632" w="4990">
                  <a:moveTo>
                    <a:pt x="405" y="0"/>
                  </a:moveTo>
                  <a:cubicBezTo>
                    <a:pt x="179" y="0"/>
                    <a:pt x="0" y="191"/>
                    <a:pt x="0" y="417"/>
                  </a:cubicBezTo>
                  <a:lnTo>
                    <a:pt x="0" y="1227"/>
                  </a:lnTo>
                  <a:cubicBezTo>
                    <a:pt x="0" y="1453"/>
                    <a:pt x="179" y="1631"/>
                    <a:pt x="405" y="1631"/>
                  </a:cubicBezTo>
                  <a:lnTo>
                    <a:pt x="4584" y="1631"/>
                  </a:lnTo>
                  <a:cubicBezTo>
                    <a:pt x="4811" y="1631"/>
                    <a:pt x="4989" y="1453"/>
                    <a:pt x="4989" y="1227"/>
                  </a:cubicBezTo>
                  <a:lnTo>
                    <a:pt x="4989" y="417"/>
                  </a:lnTo>
                  <a:cubicBezTo>
                    <a:pt x="4989" y="191"/>
                    <a:pt x="4811" y="0"/>
                    <a:pt x="45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25"/>
            <p:cNvSpPr/>
            <p:nvPr/>
          </p:nvSpPr>
          <p:spPr>
            <a:xfrm>
              <a:off x="8703675" y="88662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1"/>
                  </a:moveTo>
                  <a:cubicBezTo>
                    <a:pt x="108" y="1"/>
                    <a:pt x="1" y="108"/>
                    <a:pt x="1" y="251"/>
                  </a:cubicBezTo>
                  <a:cubicBezTo>
                    <a:pt x="1" y="393"/>
                    <a:pt x="108" y="501"/>
                    <a:pt x="251" y="501"/>
                  </a:cubicBezTo>
                  <a:lnTo>
                    <a:pt x="2549" y="501"/>
                  </a:lnTo>
                  <a:cubicBezTo>
                    <a:pt x="2691" y="501"/>
                    <a:pt x="2799" y="393"/>
                    <a:pt x="2799" y="251"/>
                  </a:cubicBezTo>
                  <a:cubicBezTo>
                    <a:pt x="2799" y="108"/>
                    <a:pt x="2691" y="1"/>
                    <a:pt x="25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25"/>
            <p:cNvSpPr/>
            <p:nvPr/>
          </p:nvSpPr>
          <p:spPr>
            <a:xfrm>
              <a:off x="8703675" y="90717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0"/>
                  </a:moveTo>
                  <a:cubicBezTo>
                    <a:pt x="108" y="0"/>
                    <a:pt x="1" y="107"/>
                    <a:pt x="1" y="250"/>
                  </a:cubicBezTo>
                  <a:cubicBezTo>
                    <a:pt x="1" y="393"/>
                    <a:pt x="108" y="500"/>
                    <a:pt x="251" y="500"/>
                  </a:cubicBezTo>
                  <a:lnTo>
                    <a:pt x="2549" y="500"/>
                  </a:lnTo>
                  <a:cubicBezTo>
                    <a:pt x="2691" y="500"/>
                    <a:pt x="2799" y="393"/>
                    <a:pt x="2799" y="250"/>
                  </a:cubicBezTo>
                  <a:cubicBezTo>
                    <a:pt x="2799" y="107"/>
                    <a:pt x="2691" y="0"/>
                    <a:pt x="2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9" name="Google Shape;269;p25"/>
          <p:cNvGrpSpPr/>
          <p:nvPr/>
        </p:nvGrpSpPr>
        <p:grpSpPr>
          <a:xfrm>
            <a:off x="721326" y="3028796"/>
            <a:ext cx="313018" cy="291055"/>
            <a:chOff x="8652775" y="883650"/>
            <a:chExt cx="38125" cy="35450"/>
          </a:xfrm>
        </p:grpSpPr>
        <p:sp>
          <p:nvSpPr>
            <p:cNvPr id="270" name="Google Shape;270;p25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25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25"/>
            <p:cNvSpPr/>
            <p:nvPr/>
          </p:nvSpPr>
          <p:spPr>
            <a:xfrm>
              <a:off x="8652775" y="883650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25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4" name="Google Shape;274;p25"/>
          <p:cNvGrpSpPr/>
          <p:nvPr/>
        </p:nvGrpSpPr>
        <p:grpSpPr>
          <a:xfrm>
            <a:off x="9528910" y="256613"/>
            <a:ext cx="313018" cy="291055"/>
            <a:chOff x="8652775" y="883650"/>
            <a:chExt cx="38125" cy="35450"/>
          </a:xfrm>
        </p:grpSpPr>
        <p:sp>
          <p:nvSpPr>
            <p:cNvPr id="275" name="Google Shape;275;p25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25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25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8" name="Google Shape;278;p25"/>
          <p:cNvGrpSpPr/>
          <p:nvPr/>
        </p:nvGrpSpPr>
        <p:grpSpPr>
          <a:xfrm>
            <a:off x="11332893" y="4317630"/>
            <a:ext cx="313018" cy="291055"/>
            <a:chOff x="8652775" y="883650"/>
            <a:chExt cx="38125" cy="35450"/>
          </a:xfrm>
        </p:grpSpPr>
        <p:sp>
          <p:nvSpPr>
            <p:cNvPr id="279" name="Google Shape;279;p25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25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25"/>
            <p:cNvSpPr/>
            <p:nvPr/>
          </p:nvSpPr>
          <p:spPr>
            <a:xfrm>
              <a:off x="8652775" y="883650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25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3" name="Google Shape;283;p25"/>
          <p:cNvGrpSpPr/>
          <p:nvPr/>
        </p:nvGrpSpPr>
        <p:grpSpPr>
          <a:xfrm>
            <a:off x="7721847" y="6138839"/>
            <a:ext cx="574516" cy="271556"/>
            <a:chOff x="8703675" y="886625"/>
            <a:chExt cx="69975" cy="33075"/>
          </a:xfrm>
        </p:grpSpPr>
        <p:sp>
          <p:nvSpPr>
            <p:cNvPr id="284" name="Google Shape;284;p25"/>
            <p:cNvSpPr/>
            <p:nvPr/>
          </p:nvSpPr>
          <p:spPr>
            <a:xfrm>
              <a:off x="8703675" y="88662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1"/>
                  </a:moveTo>
                  <a:cubicBezTo>
                    <a:pt x="108" y="1"/>
                    <a:pt x="1" y="108"/>
                    <a:pt x="1" y="251"/>
                  </a:cubicBezTo>
                  <a:cubicBezTo>
                    <a:pt x="1" y="393"/>
                    <a:pt x="108" y="501"/>
                    <a:pt x="251" y="501"/>
                  </a:cubicBezTo>
                  <a:lnTo>
                    <a:pt x="2549" y="501"/>
                  </a:lnTo>
                  <a:cubicBezTo>
                    <a:pt x="2691" y="501"/>
                    <a:pt x="2799" y="393"/>
                    <a:pt x="2799" y="251"/>
                  </a:cubicBezTo>
                  <a:cubicBezTo>
                    <a:pt x="2799" y="108"/>
                    <a:pt x="2691" y="1"/>
                    <a:pt x="25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25"/>
            <p:cNvSpPr/>
            <p:nvPr/>
          </p:nvSpPr>
          <p:spPr>
            <a:xfrm>
              <a:off x="8703675" y="90717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0"/>
                  </a:moveTo>
                  <a:cubicBezTo>
                    <a:pt x="108" y="0"/>
                    <a:pt x="1" y="107"/>
                    <a:pt x="1" y="250"/>
                  </a:cubicBezTo>
                  <a:cubicBezTo>
                    <a:pt x="1" y="393"/>
                    <a:pt x="108" y="500"/>
                    <a:pt x="251" y="500"/>
                  </a:cubicBezTo>
                  <a:lnTo>
                    <a:pt x="2549" y="500"/>
                  </a:lnTo>
                  <a:cubicBezTo>
                    <a:pt x="2691" y="500"/>
                    <a:pt x="2799" y="393"/>
                    <a:pt x="2799" y="250"/>
                  </a:cubicBezTo>
                  <a:cubicBezTo>
                    <a:pt x="2799" y="107"/>
                    <a:pt x="2691" y="0"/>
                    <a:pt x="2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6"/>
          <p:cNvSpPr/>
          <p:nvPr/>
        </p:nvSpPr>
        <p:spPr>
          <a:xfrm>
            <a:off x="5248367" y="473300"/>
            <a:ext cx="6394500" cy="5892000"/>
          </a:xfrm>
          <a:prstGeom prst="roundRect">
            <a:avLst>
              <a:gd fmla="val 392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26"/>
          <p:cNvSpPr txBox="1"/>
          <p:nvPr>
            <p:ph type="title"/>
          </p:nvPr>
        </p:nvSpPr>
        <p:spPr>
          <a:xfrm>
            <a:off x="5951567" y="1545050"/>
            <a:ext cx="4988100" cy="1108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600"/>
              <a:buNone/>
              <a:defRPr sz="5600">
                <a:solidFill>
                  <a:schemeClr val="accent6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/>
        </p:txBody>
      </p:sp>
      <p:sp>
        <p:nvSpPr>
          <p:cNvPr id="289" name="Google Shape;289;p26"/>
          <p:cNvSpPr txBox="1"/>
          <p:nvPr>
            <p:ph idx="1" type="subTitle"/>
          </p:nvPr>
        </p:nvSpPr>
        <p:spPr>
          <a:xfrm>
            <a:off x="5951567" y="2850150"/>
            <a:ext cx="4988100" cy="2462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solidFill>
                  <a:schemeClr val="accent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grpSp>
        <p:nvGrpSpPr>
          <p:cNvPr id="290" name="Google Shape;290;p26"/>
          <p:cNvGrpSpPr/>
          <p:nvPr/>
        </p:nvGrpSpPr>
        <p:grpSpPr>
          <a:xfrm>
            <a:off x="-57723" y="5228313"/>
            <a:ext cx="992420" cy="295981"/>
            <a:chOff x="8652775" y="883650"/>
            <a:chExt cx="120875" cy="36050"/>
          </a:xfrm>
        </p:grpSpPr>
        <p:sp>
          <p:nvSpPr>
            <p:cNvPr id="291" name="Google Shape;291;p26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26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26"/>
            <p:cNvSpPr/>
            <p:nvPr/>
          </p:nvSpPr>
          <p:spPr>
            <a:xfrm>
              <a:off x="8652775" y="883650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26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26"/>
            <p:cNvSpPr/>
            <p:nvPr/>
          </p:nvSpPr>
          <p:spPr>
            <a:xfrm>
              <a:off x="8703675" y="88662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1"/>
                  </a:moveTo>
                  <a:cubicBezTo>
                    <a:pt x="108" y="1"/>
                    <a:pt x="1" y="108"/>
                    <a:pt x="1" y="251"/>
                  </a:cubicBezTo>
                  <a:cubicBezTo>
                    <a:pt x="1" y="393"/>
                    <a:pt x="108" y="501"/>
                    <a:pt x="251" y="501"/>
                  </a:cubicBezTo>
                  <a:lnTo>
                    <a:pt x="2549" y="501"/>
                  </a:lnTo>
                  <a:cubicBezTo>
                    <a:pt x="2691" y="501"/>
                    <a:pt x="2799" y="393"/>
                    <a:pt x="2799" y="251"/>
                  </a:cubicBezTo>
                  <a:cubicBezTo>
                    <a:pt x="2799" y="108"/>
                    <a:pt x="2691" y="1"/>
                    <a:pt x="25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26"/>
            <p:cNvSpPr/>
            <p:nvPr/>
          </p:nvSpPr>
          <p:spPr>
            <a:xfrm>
              <a:off x="8703675" y="90717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0"/>
                  </a:moveTo>
                  <a:cubicBezTo>
                    <a:pt x="108" y="0"/>
                    <a:pt x="1" y="107"/>
                    <a:pt x="1" y="250"/>
                  </a:cubicBezTo>
                  <a:cubicBezTo>
                    <a:pt x="1" y="393"/>
                    <a:pt x="108" y="500"/>
                    <a:pt x="251" y="500"/>
                  </a:cubicBezTo>
                  <a:lnTo>
                    <a:pt x="2549" y="500"/>
                  </a:lnTo>
                  <a:cubicBezTo>
                    <a:pt x="2691" y="500"/>
                    <a:pt x="2799" y="393"/>
                    <a:pt x="2799" y="250"/>
                  </a:cubicBezTo>
                  <a:cubicBezTo>
                    <a:pt x="2799" y="107"/>
                    <a:pt x="2691" y="0"/>
                    <a:pt x="2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27"/>
          <p:cNvSpPr txBox="1"/>
          <p:nvPr>
            <p:ph type="title"/>
          </p:nvPr>
        </p:nvSpPr>
        <p:spPr>
          <a:xfrm>
            <a:off x="6733967" y="4419800"/>
            <a:ext cx="4063500" cy="1272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3300">
                <a:solidFill>
                  <a:schemeClr val="accent6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28"/>
          <p:cNvSpPr/>
          <p:nvPr/>
        </p:nvSpPr>
        <p:spPr>
          <a:xfrm>
            <a:off x="33" y="3445000"/>
            <a:ext cx="12192000" cy="34131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28"/>
          <p:cNvSpPr/>
          <p:nvPr/>
        </p:nvSpPr>
        <p:spPr>
          <a:xfrm>
            <a:off x="2126000" y="1237667"/>
            <a:ext cx="7940100" cy="4363200"/>
          </a:xfrm>
          <a:prstGeom prst="roundRect">
            <a:avLst>
              <a:gd fmla="val 5431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28"/>
          <p:cNvSpPr txBox="1"/>
          <p:nvPr>
            <p:ph hasCustomPrompt="1" type="title"/>
          </p:nvPr>
        </p:nvSpPr>
        <p:spPr>
          <a:xfrm>
            <a:off x="2549417" y="1812200"/>
            <a:ext cx="7093200" cy="26181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>
                <a:solidFill>
                  <a:schemeClr val="accent6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303" name="Google Shape;303;p28"/>
          <p:cNvSpPr txBox="1"/>
          <p:nvPr>
            <p:ph idx="1" type="subTitle"/>
          </p:nvPr>
        </p:nvSpPr>
        <p:spPr>
          <a:xfrm>
            <a:off x="2549383" y="4430200"/>
            <a:ext cx="7093200" cy="6156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solidFill>
                  <a:schemeClr val="accent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grpSp>
        <p:nvGrpSpPr>
          <p:cNvPr id="304" name="Google Shape;304;p28"/>
          <p:cNvGrpSpPr/>
          <p:nvPr/>
        </p:nvGrpSpPr>
        <p:grpSpPr>
          <a:xfrm>
            <a:off x="613277" y="4093378"/>
            <a:ext cx="992420" cy="295981"/>
            <a:chOff x="8652775" y="883650"/>
            <a:chExt cx="120875" cy="36050"/>
          </a:xfrm>
        </p:grpSpPr>
        <p:sp>
          <p:nvSpPr>
            <p:cNvPr id="305" name="Google Shape;305;p28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28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28"/>
            <p:cNvSpPr/>
            <p:nvPr/>
          </p:nvSpPr>
          <p:spPr>
            <a:xfrm>
              <a:off x="8652775" y="883650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28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28"/>
            <p:cNvSpPr/>
            <p:nvPr/>
          </p:nvSpPr>
          <p:spPr>
            <a:xfrm>
              <a:off x="8703675" y="88662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1"/>
                  </a:moveTo>
                  <a:cubicBezTo>
                    <a:pt x="108" y="1"/>
                    <a:pt x="1" y="108"/>
                    <a:pt x="1" y="251"/>
                  </a:cubicBezTo>
                  <a:cubicBezTo>
                    <a:pt x="1" y="393"/>
                    <a:pt x="108" y="501"/>
                    <a:pt x="251" y="501"/>
                  </a:cubicBezTo>
                  <a:lnTo>
                    <a:pt x="2549" y="501"/>
                  </a:lnTo>
                  <a:cubicBezTo>
                    <a:pt x="2691" y="501"/>
                    <a:pt x="2799" y="393"/>
                    <a:pt x="2799" y="251"/>
                  </a:cubicBezTo>
                  <a:cubicBezTo>
                    <a:pt x="2799" y="108"/>
                    <a:pt x="2691" y="1"/>
                    <a:pt x="254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28"/>
            <p:cNvSpPr/>
            <p:nvPr/>
          </p:nvSpPr>
          <p:spPr>
            <a:xfrm>
              <a:off x="8703675" y="90717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0"/>
                  </a:moveTo>
                  <a:cubicBezTo>
                    <a:pt x="108" y="0"/>
                    <a:pt x="1" y="107"/>
                    <a:pt x="1" y="250"/>
                  </a:cubicBezTo>
                  <a:cubicBezTo>
                    <a:pt x="1" y="393"/>
                    <a:pt x="108" y="500"/>
                    <a:pt x="251" y="500"/>
                  </a:cubicBezTo>
                  <a:lnTo>
                    <a:pt x="2549" y="500"/>
                  </a:lnTo>
                  <a:cubicBezTo>
                    <a:pt x="2691" y="500"/>
                    <a:pt x="2799" y="393"/>
                    <a:pt x="2799" y="250"/>
                  </a:cubicBezTo>
                  <a:cubicBezTo>
                    <a:pt x="2799" y="107"/>
                    <a:pt x="2691" y="0"/>
                    <a:pt x="254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1" name="Google Shape;311;p28"/>
          <p:cNvGrpSpPr/>
          <p:nvPr/>
        </p:nvGrpSpPr>
        <p:grpSpPr>
          <a:xfrm>
            <a:off x="2126276" y="6074578"/>
            <a:ext cx="313018" cy="291055"/>
            <a:chOff x="8652775" y="883650"/>
            <a:chExt cx="38125" cy="35450"/>
          </a:xfrm>
        </p:grpSpPr>
        <p:sp>
          <p:nvSpPr>
            <p:cNvPr id="312" name="Google Shape;312;p28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28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28"/>
            <p:cNvSpPr/>
            <p:nvPr/>
          </p:nvSpPr>
          <p:spPr>
            <a:xfrm>
              <a:off x="8652775" y="883650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28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6" name="Google Shape;316;p28"/>
          <p:cNvSpPr/>
          <p:nvPr/>
        </p:nvSpPr>
        <p:spPr>
          <a:xfrm>
            <a:off x="10953707" y="5242296"/>
            <a:ext cx="574516" cy="102834"/>
          </a:xfrm>
          <a:custGeom>
            <a:rect b="b" l="l" r="r" t="t"/>
            <a:pathLst>
              <a:path extrusionOk="0" h="501" w="2799">
                <a:moveTo>
                  <a:pt x="251" y="0"/>
                </a:moveTo>
                <a:cubicBezTo>
                  <a:pt x="108" y="0"/>
                  <a:pt x="1" y="107"/>
                  <a:pt x="1" y="250"/>
                </a:cubicBezTo>
                <a:cubicBezTo>
                  <a:pt x="1" y="393"/>
                  <a:pt x="108" y="500"/>
                  <a:pt x="251" y="500"/>
                </a:cubicBezTo>
                <a:lnTo>
                  <a:pt x="2549" y="500"/>
                </a:lnTo>
                <a:cubicBezTo>
                  <a:pt x="2691" y="500"/>
                  <a:pt x="2799" y="393"/>
                  <a:pt x="2799" y="250"/>
                </a:cubicBezTo>
                <a:cubicBezTo>
                  <a:pt x="2799" y="107"/>
                  <a:pt x="2691" y="0"/>
                  <a:pt x="254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7" name="Google Shape;317;p28"/>
          <p:cNvGrpSpPr/>
          <p:nvPr/>
        </p:nvGrpSpPr>
        <p:grpSpPr>
          <a:xfrm>
            <a:off x="8528943" y="6081251"/>
            <a:ext cx="313018" cy="115149"/>
            <a:chOff x="8652775" y="905075"/>
            <a:chExt cx="38125" cy="14025"/>
          </a:xfrm>
        </p:grpSpPr>
        <p:sp>
          <p:nvSpPr>
            <p:cNvPr id="318" name="Google Shape;318;p28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28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29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 sz="1900"/>
            </a:lvl1pPr>
            <a:lvl2pPr lvl="1">
              <a:buNone/>
              <a:defRPr sz="1900"/>
            </a:lvl2pPr>
            <a:lvl3pPr lvl="2">
              <a:buNone/>
              <a:defRPr sz="1900"/>
            </a:lvl3pPr>
            <a:lvl4pPr lvl="3">
              <a:buNone/>
              <a:defRPr sz="1900"/>
            </a:lvl4pPr>
            <a:lvl5pPr lvl="4">
              <a:buNone/>
              <a:defRPr sz="1900"/>
            </a:lvl5pPr>
            <a:lvl6pPr lvl="5">
              <a:buNone/>
              <a:defRPr sz="1900"/>
            </a:lvl6pPr>
            <a:lvl7pPr lvl="6">
              <a:buNone/>
              <a:defRPr sz="1900"/>
            </a:lvl7pPr>
            <a:lvl8pPr lvl="7">
              <a:buNone/>
              <a:defRPr sz="1900"/>
            </a:lvl8pPr>
            <a:lvl9pPr lvl="8">
              <a:buNone/>
              <a:defRPr sz="1900"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1"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0"/>
          <p:cNvSpPr txBox="1"/>
          <p:nvPr>
            <p:ph type="title"/>
          </p:nvPr>
        </p:nvSpPr>
        <p:spPr>
          <a:xfrm>
            <a:off x="951033" y="593367"/>
            <a:ext cx="10290000" cy="98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324" name="Google Shape;324;p30"/>
          <p:cNvSpPr txBox="1"/>
          <p:nvPr>
            <p:ph idx="2" type="title"/>
          </p:nvPr>
        </p:nvSpPr>
        <p:spPr>
          <a:xfrm>
            <a:off x="875733" y="2304284"/>
            <a:ext cx="3207300" cy="7035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300"/>
              <a:buNone/>
              <a:defRPr sz="3200">
                <a:solidFill>
                  <a:schemeClr val="accent6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2pPr>
            <a:lvl3pPr lvl="2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3pPr>
            <a:lvl4pPr lvl="3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4pPr>
            <a:lvl5pPr lvl="4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5pPr>
            <a:lvl6pPr lvl="5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6pPr>
            <a:lvl7pPr lvl="6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7pPr>
            <a:lvl8pPr lvl="7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8pPr>
            <a:lvl9pPr lvl="8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9pPr>
          </a:lstStyle>
          <a:p/>
        </p:txBody>
      </p:sp>
      <p:sp>
        <p:nvSpPr>
          <p:cNvPr id="325" name="Google Shape;325;p30"/>
          <p:cNvSpPr txBox="1"/>
          <p:nvPr>
            <p:ph idx="1" type="subTitle"/>
          </p:nvPr>
        </p:nvSpPr>
        <p:spPr>
          <a:xfrm>
            <a:off x="875733" y="2877002"/>
            <a:ext cx="3207300" cy="8208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>
                <a:solidFill>
                  <a:schemeClr val="accent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326" name="Google Shape;326;p30"/>
          <p:cNvSpPr txBox="1"/>
          <p:nvPr>
            <p:ph idx="3" type="title"/>
          </p:nvPr>
        </p:nvSpPr>
        <p:spPr>
          <a:xfrm>
            <a:off x="4492433" y="2304284"/>
            <a:ext cx="3207300" cy="7035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300"/>
              <a:buNone/>
              <a:defRPr sz="3200">
                <a:solidFill>
                  <a:schemeClr val="accent6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2pPr>
            <a:lvl3pPr lvl="2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3pPr>
            <a:lvl4pPr lvl="3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4pPr>
            <a:lvl5pPr lvl="4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5pPr>
            <a:lvl6pPr lvl="5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6pPr>
            <a:lvl7pPr lvl="6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7pPr>
            <a:lvl8pPr lvl="7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8pPr>
            <a:lvl9pPr lvl="8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9pPr>
          </a:lstStyle>
          <a:p/>
        </p:txBody>
      </p:sp>
      <p:sp>
        <p:nvSpPr>
          <p:cNvPr id="327" name="Google Shape;327;p30"/>
          <p:cNvSpPr txBox="1"/>
          <p:nvPr>
            <p:ph idx="4" type="subTitle"/>
          </p:nvPr>
        </p:nvSpPr>
        <p:spPr>
          <a:xfrm>
            <a:off x="4492433" y="2877002"/>
            <a:ext cx="3207300" cy="8208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>
                <a:solidFill>
                  <a:schemeClr val="accent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328" name="Google Shape;328;p30"/>
          <p:cNvSpPr txBox="1"/>
          <p:nvPr>
            <p:ph idx="5" type="title"/>
          </p:nvPr>
        </p:nvSpPr>
        <p:spPr>
          <a:xfrm>
            <a:off x="875733" y="4605399"/>
            <a:ext cx="3207300" cy="7035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300"/>
              <a:buNone/>
              <a:defRPr sz="3200">
                <a:solidFill>
                  <a:schemeClr val="accent6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2pPr>
            <a:lvl3pPr lvl="2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3pPr>
            <a:lvl4pPr lvl="3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4pPr>
            <a:lvl5pPr lvl="4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5pPr>
            <a:lvl6pPr lvl="5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6pPr>
            <a:lvl7pPr lvl="6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7pPr>
            <a:lvl8pPr lvl="7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8pPr>
            <a:lvl9pPr lvl="8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9pPr>
          </a:lstStyle>
          <a:p/>
        </p:txBody>
      </p:sp>
      <p:sp>
        <p:nvSpPr>
          <p:cNvPr id="329" name="Google Shape;329;p30"/>
          <p:cNvSpPr txBox="1"/>
          <p:nvPr>
            <p:ph idx="6" type="subTitle"/>
          </p:nvPr>
        </p:nvSpPr>
        <p:spPr>
          <a:xfrm>
            <a:off x="875733" y="5178117"/>
            <a:ext cx="3207300" cy="8208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>
                <a:solidFill>
                  <a:schemeClr val="accent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330" name="Google Shape;330;p30"/>
          <p:cNvSpPr txBox="1"/>
          <p:nvPr>
            <p:ph idx="7" type="title"/>
          </p:nvPr>
        </p:nvSpPr>
        <p:spPr>
          <a:xfrm>
            <a:off x="4492400" y="4605399"/>
            <a:ext cx="3207300" cy="7035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300"/>
              <a:buNone/>
              <a:defRPr sz="3200">
                <a:solidFill>
                  <a:schemeClr val="accent6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2pPr>
            <a:lvl3pPr lvl="2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3pPr>
            <a:lvl4pPr lvl="3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4pPr>
            <a:lvl5pPr lvl="4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5pPr>
            <a:lvl6pPr lvl="5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6pPr>
            <a:lvl7pPr lvl="6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7pPr>
            <a:lvl8pPr lvl="7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8pPr>
            <a:lvl9pPr lvl="8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9pPr>
          </a:lstStyle>
          <a:p/>
        </p:txBody>
      </p:sp>
      <p:sp>
        <p:nvSpPr>
          <p:cNvPr id="331" name="Google Shape;331;p30"/>
          <p:cNvSpPr txBox="1"/>
          <p:nvPr>
            <p:ph idx="8" type="subTitle"/>
          </p:nvPr>
        </p:nvSpPr>
        <p:spPr>
          <a:xfrm>
            <a:off x="4492400" y="5178117"/>
            <a:ext cx="3207300" cy="8208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>
                <a:solidFill>
                  <a:schemeClr val="accent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332" name="Google Shape;332;p30"/>
          <p:cNvSpPr txBox="1"/>
          <p:nvPr>
            <p:ph hasCustomPrompt="1" idx="9" type="title"/>
          </p:nvPr>
        </p:nvSpPr>
        <p:spPr>
          <a:xfrm>
            <a:off x="3004833" y="1672033"/>
            <a:ext cx="1002900" cy="7389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400"/>
              <a:buNone/>
              <a:defRPr sz="2400">
                <a:solidFill>
                  <a:schemeClr val="accent6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400"/>
              <a:buNone/>
              <a:defRPr sz="6400">
                <a:solidFill>
                  <a:schemeClr val="accent4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400"/>
              <a:buNone/>
              <a:defRPr sz="6400">
                <a:solidFill>
                  <a:schemeClr val="accent4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400"/>
              <a:buNone/>
              <a:defRPr sz="6400">
                <a:solidFill>
                  <a:schemeClr val="accent4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400"/>
              <a:buNone/>
              <a:defRPr sz="6400">
                <a:solidFill>
                  <a:schemeClr val="accent4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400"/>
              <a:buNone/>
              <a:defRPr sz="6400">
                <a:solidFill>
                  <a:schemeClr val="accent4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400"/>
              <a:buNone/>
              <a:defRPr sz="6400">
                <a:solidFill>
                  <a:schemeClr val="accent4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400"/>
              <a:buNone/>
              <a:defRPr sz="6400">
                <a:solidFill>
                  <a:schemeClr val="accent4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400"/>
              <a:buNone/>
              <a:defRPr sz="6400">
                <a:solidFill>
                  <a:schemeClr val="accent4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33" name="Google Shape;333;p30"/>
          <p:cNvSpPr txBox="1"/>
          <p:nvPr>
            <p:ph hasCustomPrompt="1" idx="13" type="title"/>
          </p:nvPr>
        </p:nvSpPr>
        <p:spPr>
          <a:xfrm>
            <a:off x="3004833" y="3973117"/>
            <a:ext cx="1002900" cy="7389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400"/>
              <a:buNone/>
              <a:defRPr sz="2400">
                <a:solidFill>
                  <a:schemeClr val="accent6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400"/>
              <a:buNone/>
              <a:defRPr sz="6400">
                <a:solidFill>
                  <a:schemeClr val="accent4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400"/>
              <a:buNone/>
              <a:defRPr sz="6400">
                <a:solidFill>
                  <a:schemeClr val="accent4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400"/>
              <a:buNone/>
              <a:defRPr sz="6400">
                <a:solidFill>
                  <a:schemeClr val="accent4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400"/>
              <a:buNone/>
              <a:defRPr sz="6400">
                <a:solidFill>
                  <a:schemeClr val="accent4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400"/>
              <a:buNone/>
              <a:defRPr sz="6400">
                <a:solidFill>
                  <a:schemeClr val="accent4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400"/>
              <a:buNone/>
              <a:defRPr sz="6400">
                <a:solidFill>
                  <a:schemeClr val="accent4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400"/>
              <a:buNone/>
              <a:defRPr sz="6400">
                <a:solidFill>
                  <a:schemeClr val="accent4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400"/>
              <a:buNone/>
              <a:defRPr sz="6400">
                <a:solidFill>
                  <a:schemeClr val="accent4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34" name="Google Shape;334;p30"/>
          <p:cNvSpPr txBox="1"/>
          <p:nvPr>
            <p:ph hasCustomPrompt="1" idx="14" type="title"/>
          </p:nvPr>
        </p:nvSpPr>
        <p:spPr>
          <a:xfrm>
            <a:off x="6621533" y="1672033"/>
            <a:ext cx="1002900" cy="7389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400"/>
              <a:buNone/>
              <a:defRPr sz="2400">
                <a:solidFill>
                  <a:schemeClr val="accent6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400"/>
              <a:buNone/>
              <a:defRPr sz="6400">
                <a:solidFill>
                  <a:schemeClr val="accent4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400"/>
              <a:buNone/>
              <a:defRPr sz="6400">
                <a:solidFill>
                  <a:schemeClr val="accent4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400"/>
              <a:buNone/>
              <a:defRPr sz="6400">
                <a:solidFill>
                  <a:schemeClr val="accent4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400"/>
              <a:buNone/>
              <a:defRPr sz="6400">
                <a:solidFill>
                  <a:schemeClr val="accent4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400"/>
              <a:buNone/>
              <a:defRPr sz="6400">
                <a:solidFill>
                  <a:schemeClr val="accent4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400"/>
              <a:buNone/>
              <a:defRPr sz="6400">
                <a:solidFill>
                  <a:schemeClr val="accent4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400"/>
              <a:buNone/>
              <a:defRPr sz="6400">
                <a:solidFill>
                  <a:schemeClr val="accent4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400"/>
              <a:buNone/>
              <a:defRPr sz="6400">
                <a:solidFill>
                  <a:schemeClr val="accent4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35" name="Google Shape;335;p30"/>
          <p:cNvSpPr txBox="1"/>
          <p:nvPr>
            <p:ph hasCustomPrompt="1" idx="15" type="title"/>
          </p:nvPr>
        </p:nvSpPr>
        <p:spPr>
          <a:xfrm>
            <a:off x="6621533" y="3973117"/>
            <a:ext cx="1002900" cy="7389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400"/>
              <a:buNone/>
              <a:defRPr sz="2400">
                <a:solidFill>
                  <a:schemeClr val="accent6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400"/>
              <a:buNone/>
              <a:defRPr sz="6400">
                <a:solidFill>
                  <a:schemeClr val="accent4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400"/>
              <a:buNone/>
              <a:defRPr sz="6400">
                <a:solidFill>
                  <a:schemeClr val="accent4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400"/>
              <a:buNone/>
              <a:defRPr sz="6400">
                <a:solidFill>
                  <a:schemeClr val="accent4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400"/>
              <a:buNone/>
              <a:defRPr sz="6400">
                <a:solidFill>
                  <a:schemeClr val="accent4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400"/>
              <a:buNone/>
              <a:defRPr sz="6400">
                <a:solidFill>
                  <a:schemeClr val="accent4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400"/>
              <a:buNone/>
              <a:defRPr sz="6400">
                <a:solidFill>
                  <a:schemeClr val="accent4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400"/>
              <a:buNone/>
              <a:defRPr sz="6400">
                <a:solidFill>
                  <a:schemeClr val="accent4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400"/>
              <a:buNone/>
              <a:defRPr sz="6400">
                <a:solidFill>
                  <a:schemeClr val="accent4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36" name="Google Shape;336;p30"/>
          <p:cNvSpPr txBox="1"/>
          <p:nvPr>
            <p:ph idx="16" type="title"/>
          </p:nvPr>
        </p:nvSpPr>
        <p:spPr>
          <a:xfrm>
            <a:off x="8109133" y="2304284"/>
            <a:ext cx="3207300" cy="7035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300"/>
              <a:buNone/>
              <a:defRPr sz="3200">
                <a:solidFill>
                  <a:schemeClr val="accent6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2pPr>
            <a:lvl3pPr lvl="2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3pPr>
            <a:lvl4pPr lvl="3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4pPr>
            <a:lvl5pPr lvl="4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5pPr>
            <a:lvl6pPr lvl="5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6pPr>
            <a:lvl7pPr lvl="6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7pPr>
            <a:lvl8pPr lvl="7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8pPr>
            <a:lvl9pPr lvl="8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9pPr>
          </a:lstStyle>
          <a:p/>
        </p:txBody>
      </p:sp>
      <p:sp>
        <p:nvSpPr>
          <p:cNvPr id="337" name="Google Shape;337;p30"/>
          <p:cNvSpPr txBox="1"/>
          <p:nvPr>
            <p:ph idx="17" type="subTitle"/>
          </p:nvPr>
        </p:nvSpPr>
        <p:spPr>
          <a:xfrm>
            <a:off x="8109133" y="2877002"/>
            <a:ext cx="3207300" cy="8208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>
                <a:solidFill>
                  <a:schemeClr val="accent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338" name="Google Shape;338;p30"/>
          <p:cNvSpPr txBox="1"/>
          <p:nvPr>
            <p:ph idx="18" type="title"/>
          </p:nvPr>
        </p:nvSpPr>
        <p:spPr>
          <a:xfrm>
            <a:off x="8109133" y="4605399"/>
            <a:ext cx="3207300" cy="7035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300"/>
              <a:buNone/>
              <a:defRPr sz="3200">
                <a:solidFill>
                  <a:schemeClr val="accent6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2pPr>
            <a:lvl3pPr lvl="2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3pPr>
            <a:lvl4pPr lvl="3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4pPr>
            <a:lvl5pPr lvl="4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5pPr>
            <a:lvl6pPr lvl="5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6pPr>
            <a:lvl7pPr lvl="6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7pPr>
            <a:lvl8pPr lvl="7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8pPr>
            <a:lvl9pPr lvl="8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9pPr>
          </a:lstStyle>
          <a:p/>
        </p:txBody>
      </p:sp>
      <p:sp>
        <p:nvSpPr>
          <p:cNvPr id="339" name="Google Shape;339;p30"/>
          <p:cNvSpPr txBox="1"/>
          <p:nvPr>
            <p:ph idx="19" type="subTitle"/>
          </p:nvPr>
        </p:nvSpPr>
        <p:spPr>
          <a:xfrm>
            <a:off x="8109133" y="5178117"/>
            <a:ext cx="3207300" cy="8208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>
                <a:solidFill>
                  <a:schemeClr val="accent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340" name="Google Shape;340;p30"/>
          <p:cNvSpPr txBox="1"/>
          <p:nvPr>
            <p:ph hasCustomPrompt="1" idx="20" type="title"/>
          </p:nvPr>
        </p:nvSpPr>
        <p:spPr>
          <a:xfrm>
            <a:off x="10238233" y="1672033"/>
            <a:ext cx="1002900" cy="7389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400"/>
              <a:buNone/>
              <a:defRPr sz="2400">
                <a:solidFill>
                  <a:schemeClr val="accent6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400"/>
              <a:buNone/>
              <a:defRPr sz="6400">
                <a:solidFill>
                  <a:schemeClr val="accent4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400"/>
              <a:buNone/>
              <a:defRPr sz="6400">
                <a:solidFill>
                  <a:schemeClr val="accent4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400"/>
              <a:buNone/>
              <a:defRPr sz="6400">
                <a:solidFill>
                  <a:schemeClr val="accent4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400"/>
              <a:buNone/>
              <a:defRPr sz="6400">
                <a:solidFill>
                  <a:schemeClr val="accent4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400"/>
              <a:buNone/>
              <a:defRPr sz="6400">
                <a:solidFill>
                  <a:schemeClr val="accent4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400"/>
              <a:buNone/>
              <a:defRPr sz="6400">
                <a:solidFill>
                  <a:schemeClr val="accent4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400"/>
              <a:buNone/>
              <a:defRPr sz="6400">
                <a:solidFill>
                  <a:schemeClr val="accent4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400"/>
              <a:buNone/>
              <a:defRPr sz="6400">
                <a:solidFill>
                  <a:schemeClr val="accent4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41" name="Google Shape;341;p30"/>
          <p:cNvSpPr txBox="1"/>
          <p:nvPr>
            <p:ph hasCustomPrompt="1" idx="21" type="title"/>
          </p:nvPr>
        </p:nvSpPr>
        <p:spPr>
          <a:xfrm>
            <a:off x="10238233" y="3973117"/>
            <a:ext cx="1002900" cy="7389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400"/>
              <a:buNone/>
              <a:defRPr sz="2400">
                <a:solidFill>
                  <a:schemeClr val="accent6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400"/>
              <a:buNone/>
              <a:defRPr sz="6400">
                <a:solidFill>
                  <a:schemeClr val="accent4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400"/>
              <a:buNone/>
              <a:defRPr sz="6400">
                <a:solidFill>
                  <a:schemeClr val="accent4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400"/>
              <a:buNone/>
              <a:defRPr sz="6400">
                <a:solidFill>
                  <a:schemeClr val="accent4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400"/>
              <a:buNone/>
              <a:defRPr sz="6400">
                <a:solidFill>
                  <a:schemeClr val="accent4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400"/>
              <a:buNone/>
              <a:defRPr sz="6400">
                <a:solidFill>
                  <a:schemeClr val="accent4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400"/>
              <a:buNone/>
              <a:defRPr sz="6400">
                <a:solidFill>
                  <a:schemeClr val="accent4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400"/>
              <a:buNone/>
              <a:defRPr sz="6400">
                <a:solidFill>
                  <a:schemeClr val="accent4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400"/>
              <a:buNone/>
              <a:defRPr sz="6400">
                <a:solidFill>
                  <a:schemeClr val="accent4"/>
                </a:solidFill>
              </a:defRPr>
            </a:lvl9pPr>
          </a:lstStyle>
          <a:p>
            <a:r>
              <a:t>xx%</a:t>
            </a:r>
          </a:p>
        </p:txBody>
      </p:sp>
      <p:grpSp>
        <p:nvGrpSpPr>
          <p:cNvPr id="342" name="Google Shape;342;p30"/>
          <p:cNvGrpSpPr/>
          <p:nvPr/>
        </p:nvGrpSpPr>
        <p:grpSpPr>
          <a:xfrm>
            <a:off x="10782344" y="384062"/>
            <a:ext cx="1024235" cy="784699"/>
            <a:chOff x="8650400" y="824125"/>
            <a:chExt cx="124750" cy="95575"/>
          </a:xfrm>
        </p:grpSpPr>
        <p:sp>
          <p:nvSpPr>
            <p:cNvPr id="343" name="Google Shape;343;p30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30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30"/>
            <p:cNvSpPr/>
            <p:nvPr/>
          </p:nvSpPr>
          <p:spPr>
            <a:xfrm>
              <a:off x="8652775" y="883650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30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30"/>
            <p:cNvSpPr/>
            <p:nvPr/>
          </p:nvSpPr>
          <p:spPr>
            <a:xfrm>
              <a:off x="8650400" y="824125"/>
              <a:ext cx="124750" cy="40800"/>
            </a:xfrm>
            <a:custGeom>
              <a:rect b="b" l="l" r="r" t="t"/>
              <a:pathLst>
                <a:path extrusionOk="0" h="1632" w="4990">
                  <a:moveTo>
                    <a:pt x="405" y="0"/>
                  </a:moveTo>
                  <a:cubicBezTo>
                    <a:pt x="179" y="0"/>
                    <a:pt x="0" y="191"/>
                    <a:pt x="0" y="417"/>
                  </a:cubicBezTo>
                  <a:lnTo>
                    <a:pt x="0" y="1227"/>
                  </a:lnTo>
                  <a:cubicBezTo>
                    <a:pt x="0" y="1453"/>
                    <a:pt x="179" y="1631"/>
                    <a:pt x="405" y="1631"/>
                  </a:cubicBezTo>
                  <a:lnTo>
                    <a:pt x="4584" y="1631"/>
                  </a:lnTo>
                  <a:cubicBezTo>
                    <a:pt x="4811" y="1631"/>
                    <a:pt x="4989" y="1453"/>
                    <a:pt x="4989" y="1227"/>
                  </a:cubicBezTo>
                  <a:lnTo>
                    <a:pt x="4989" y="417"/>
                  </a:lnTo>
                  <a:cubicBezTo>
                    <a:pt x="4989" y="191"/>
                    <a:pt x="4811" y="0"/>
                    <a:pt x="45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30"/>
            <p:cNvSpPr/>
            <p:nvPr/>
          </p:nvSpPr>
          <p:spPr>
            <a:xfrm>
              <a:off x="8703675" y="88662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1"/>
                  </a:moveTo>
                  <a:cubicBezTo>
                    <a:pt x="108" y="1"/>
                    <a:pt x="1" y="108"/>
                    <a:pt x="1" y="251"/>
                  </a:cubicBezTo>
                  <a:cubicBezTo>
                    <a:pt x="1" y="393"/>
                    <a:pt x="108" y="501"/>
                    <a:pt x="251" y="501"/>
                  </a:cubicBezTo>
                  <a:lnTo>
                    <a:pt x="2549" y="501"/>
                  </a:lnTo>
                  <a:cubicBezTo>
                    <a:pt x="2691" y="501"/>
                    <a:pt x="2799" y="393"/>
                    <a:pt x="2799" y="251"/>
                  </a:cubicBezTo>
                  <a:cubicBezTo>
                    <a:pt x="2799" y="108"/>
                    <a:pt x="2691" y="1"/>
                    <a:pt x="25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30"/>
            <p:cNvSpPr/>
            <p:nvPr/>
          </p:nvSpPr>
          <p:spPr>
            <a:xfrm>
              <a:off x="8703675" y="90717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0"/>
                  </a:moveTo>
                  <a:cubicBezTo>
                    <a:pt x="108" y="0"/>
                    <a:pt x="1" y="107"/>
                    <a:pt x="1" y="250"/>
                  </a:cubicBezTo>
                  <a:cubicBezTo>
                    <a:pt x="1" y="393"/>
                    <a:pt x="108" y="500"/>
                    <a:pt x="251" y="500"/>
                  </a:cubicBezTo>
                  <a:lnTo>
                    <a:pt x="2549" y="500"/>
                  </a:lnTo>
                  <a:cubicBezTo>
                    <a:pt x="2691" y="500"/>
                    <a:pt x="2799" y="393"/>
                    <a:pt x="2799" y="250"/>
                  </a:cubicBezTo>
                  <a:cubicBezTo>
                    <a:pt x="2799" y="107"/>
                    <a:pt x="2691" y="0"/>
                    <a:pt x="2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0" name="Google Shape;350;p30"/>
          <p:cNvGrpSpPr/>
          <p:nvPr/>
        </p:nvGrpSpPr>
        <p:grpSpPr>
          <a:xfrm>
            <a:off x="422976" y="384046"/>
            <a:ext cx="313018" cy="291055"/>
            <a:chOff x="8652775" y="883650"/>
            <a:chExt cx="38125" cy="35450"/>
          </a:xfrm>
        </p:grpSpPr>
        <p:sp>
          <p:nvSpPr>
            <p:cNvPr id="351" name="Google Shape;351;p30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30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30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4" name="Google Shape;354;p30"/>
          <p:cNvGrpSpPr/>
          <p:nvPr/>
        </p:nvGrpSpPr>
        <p:grpSpPr>
          <a:xfrm>
            <a:off x="5600077" y="6352913"/>
            <a:ext cx="992420" cy="295981"/>
            <a:chOff x="8652775" y="883650"/>
            <a:chExt cx="120875" cy="36050"/>
          </a:xfrm>
        </p:grpSpPr>
        <p:sp>
          <p:nvSpPr>
            <p:cNvPr id="355" name="Google Shape;355;p30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30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30"/>
            <p:cNvSpPr/>
            <p:nvPr/>
          </p:nvSpPr>
          <p:spPr>
            <a:xfrm>
              <a:off x="8652775" y="883650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30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30"/>
            <p:cNvSpPr/>
            <p:nvPr/>
          </p:nvSpPr>
          <p:spPr>
            <a:xfrm>
              <a:off x="8703675" y="88662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1"/>
                  </a:moveTo>
                  <a:cubicBezTo>
                    <a:pt x="108" y="1"/>
                    <a:pt x="1" y="108"/>
                    <a:pt x="1" y="251"/>
                  </a:cubicBezTo>
                  <a:cubicBezTo>
                    <a:pt x="1" y="393"/>
                    <a:pt x="108" y="501"/>
                    <a:pt x="251" y="501"/>
                  </a:cubicBezTo>
                  <a:lnTo>
                    <a:pt x="2549" y="501"/>
                  </a:lnTo>
                  <a:cubicBezTo>
                    <a:pt x="2691" y="501"/>
                    <a:pt x="2799" y="393"/>
                    <a:pt x="2799" y="251"/>
                  </a:cubicBezTo>
                  <a:cubicBezTo>
                    <a:pt x="2799" y="108"/>
                    <a:pt x="2691" y="1"/>
                    <a:pt x="25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30"/>
            <p:cNvSpPr/>
            <p:nvPr/>
          </p:nvSpPr>
          <p:spPr>
            <a:xfrm>
              <a:off x="8703675" y="90717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0"/>
                  </a:moveTo>
                  <a:cubicBezTo>
                    <a:pt x="108" y="0"/>
                    <a:pt x="1" y="107"/>
                    <a:pt x="1" y="250"/>
                  </a:cubicBezTo>
                  <a:cubicBezTo>
                    <a:pt x="1" y="393"/>
                    <a:pt x="108" y="500"/>
                    <a:pt x="251" y="500"/>
                  </a:cubicBezTo>
                  <a:lnTo>
                    <a:pt x="2549" y="500"/>
                  </a:lnTo>
                  <a:cubicBezTo>
                    <a:pt x="2691" y="500"/>
                    <a:pt x="2799" y="393"/>
                    <a:pt x="2799" y="250"/>
                  </a:cubicBezTo>
                  <a:cubicBezTo>
                    <a:pt x="2799" y="107"/>
                    <a:pt x="2691" y="0"/>
                    <a:pt x="2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5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31"/>
          <p:cNvSpPr/>
          <p:nvPr/>
        </p:nvSpPr>
        <p:spPr>
          <a:xfrm>
            <a:off x="-9400" y="0"/>
            <a:ext cx="175290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p31"/>
          <p:cNvSpPr/>
          <p:nvPr/>
        </p:nvSpPr>
        <p:spPr>
          <a:xfrm>
            <a:off x="951200" y="1237667"/>
            <a:ext cx="7940100" cy="4363200"/>
          </a:xfrm>
          <a:prstGeom prst="roundRect">
            <a:avLst>
              <a:gd fmla="val 5431" name="adj"/>
            </a:avLst>
          </a:prstGeom>
          <a:solidFill>
            <a:srgbClr val="516F86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p31"/>
          <p:cNvSpPr txBox="1"/>
          <p:nvPr>
            <p:ph type="title"/>
          </p:nvPr>
        </p:nvSpPr>
        <p:spPr>
          <a:xfrm>
            <a:off x="2160600" y="4197400"/>
            <a:ext cx="5521200" cy="656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700"/>
              <a:buNone/>
              <a:defRPr sz="2700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/>
        </p:txBody>
      </p:sp>
      <p:sp>
        <p:nvSpPr>
          <p:cNvPr id="365" name="Google Shape;365;p31"/>
          <p:cNvSpPr txBox="1"/>
          <p:nvPr>
            <p:ph idx="1" type="subTitle"/>
          </p:nvPr>
        </p:nvSpPr>
        <p:spPr>
          <a:xfrm>
            <a:off x="2160600" y="2003800"/>
            <a:ext cx="5521200" cy="21936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3200">
                <a:solidFill>
                  <a:schemeClr val="accent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grpSp>
        <p:nvGrpSpPr>
          <p:cNvPr id="366" name="Google Shape;366;p31"/>
          <p:cNvGrpSpPr/>
          <p:nvPr/>
        </p:nvGrpSpPr>
        <p:grpSpPr>
          <a:xfrm>
            <a:off x="307510" y="2213272"/>
            <a:ext cx="313018" cy="291055"/>
            <a:chOff x="8652775" y="883650"/>
            <a:chExt cx="38125" cy="35450"/>
          </a:xfrm>
        </p:grpSpPr>
        <p:sp>
          <p:nvSpPr>
            <p:cNvPr id="367" name="Google Shape;367;p31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31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31"/>
            <p:cNvSpPr/>
            <p:nvPr/>
          </p:nvSpPr>
          <p:spPr>
            <a:xfrm>
              <a:off x="8652775" y="883650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31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1" name="Google Shape;371;p31"/>
          <p:cNvSpPr/>
          <p:nvPr/>
        </p:nvSpPr>
        <p:spPr>
          <a:xfrm>
            <a:off x="11343807" y="6512159"/>
            <a:ext cx="574516" cy="102834"/>
          </a:xfrm>
          <a:custGeom>
            <a:rect b="b" l="l" r="r" t="t"/>
            <a:pathLst>
              <a:path extrusionOk="0" h="501" w="2799">
                <a:moveTo>
                  <a:pt x="251" y="1"/>
                </a:moveTo>
                <a:cubicBezTo>
                  <a:pt x="108" y="1"/>
                  <a:pt x="1" y="108"/>
                  <a:pt x="1" y="251"/>
                </a:cubicBezTo>
                <a:cubicBezTo>
                  <a:pt x="1" y="393"/>
                  <a:pt x="108" y="501"/>
                  <a:pt x="251" y="501"/>
                </a:cubicBezTo>
                <a:lnTo>
                  <a:pt x="2549" y="501"/>
                </a:lnTo>
                <a:cubicBezTo>
                  <a:pt x="2691" y="501"/>
                  <a:pt x="2799" y="393"/>
                  <a:pt x="2799" y="251"/>
                </a:cubicBezTo>
                <a:cubicBezTo>
                  <a:pt x="2799" y="108"/>
                  <a:pt x="2691" y="1"/>
                  <a:pt x="254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2" name="Google Shape;372;p31"/>
          <p:cNvGrpSpPr/>
          <p:nvPr/>
        </p:nvGrpSpPr>
        <p:grpSpPr>
          <a:xfrm>
            <a:off x="11597210" y="5847772"/>
            <a:ext cx="313018" cy="291055"/>
            <a:chOff x="8652775" y="883650"/>
            <a:chExt cx="38125" cy="35450"/>
          </a:xfrm>
        </p:grpSpPr>
        <p:sp>
          <p:nvSpPr>
            <p:cNvPr id="373" name="Google Shape;373;p31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31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31"/>
            <p:cNvSpPr/>
            <p:nvPr/>
          </p:nvSpPr>
          <p:spPr>
            <a:xfrm>
              <a:off x="8652775" y="883650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31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7" name="Google Shape;377;p31"/>
          <p:cNvGrpSpPr/>
          <p:nvPr/>
        </p:nvGrpSpPr>
        <p:grpSpPr>
          <a:xfrm>
            <a:off x="8235314" y="583422"/>
            <a:ext cx="574516" cy="271556"/>
            <a:chOff x="8703675" y="886625"/>
            <a:chExt cx="69975" cy="33075"/>
          </a:xfrm>
        </p:grpSpPr>
        <p:sp>
          <p:nvSpPr>
            <p:cNvPr id="378" name="Google Shape;378;p31"/>
            <p:cNvSpPr/>
            <p:nvPr/>
          </p:nvSpPr>
          <p:spPr>
            <a:xfrm>
              <a:off x="8703675" y="88662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1"/>
                  </a:moveTo>
                  <a:cubicBezTo>
                    <a:pt x="108" y="1"/>
                    <a:pt x="1" y="108"/>
                    <a:pt x="1" y="251"/>
                  </a:cubicBezTo>
                  <a:cubicBezTo>
                    <a:pt x="1" y="393"/>
                    <a:pt x="108" y="501"/>
                    <a:pt x="251" y="501"/>
                  </a:cubicBezTo>
                  <a:lnTo>
                    <a:pt x="2549" y="501"/>
                  </a:lnTo>
                  <a:cubicBezTo>
                    <a:pt x="2691" y="501"/>
                    <a:pt x="2799" y="393"/>
                    <a:pt x="2799" y="251"/>
                  </a:cubicBezTo>
                  <a:cubicBezTo>
                    <a:pt x="2799" y="108"/>
                    <a:pt x="2691" y="1"/>
                    <a:pt x="25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31"/>
            <p:cNvSpPr/>
            <p:nvPr/>
          </p:nvSpPr>
          <p:spPr>
            <a:xfrm>
              <a:off x="8703675" y="90717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0"/>
                  </a:moveTo>
                  <a:cubicBezTo>
                    <a:pt x="108" y="0"/>
                    <a:pt x="1" y="107"/>
                    <a:pt x="1" y="250"/>
                  </a:cubicBezTo>
                  <a:cubicBezTo>
                    <a:pt x="1" y="393"/>
                    <a:pt x="108" y="500"/>
                    <a:pt x="251" y="500"/>
                  </a:cubicBezTo>
                  <a:lnTo>
                    <a:pt x="2549" y="500"/>
                  </a:lnTo>
                  <a:cubicBezTo>
                    <a:pt x="2691" y="500"/>
                    <a:pt x="2799" y="393"/>
                    <a:pt x="2799" y="250"/>
                  </a:cubicBezTo>
                  <a:cubicBezTo>
                    <a:pt x="2799" y="107"/>
                    <a:pt x="2691" y="0"/>
                    <a:pt x="2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0" name="Google Shape;380;p31"/>
          <p:cNvGrpSpPr/>
          <p:nvPr/>
        </p:nvGrpSpPr>
        <p:grpSpPr>
          <a:xfrm>
            <a:off x="7793910" y="573663"/>
            <a:ext cx="313018" cy="291055"/>
            <a:chOff x="8652775" y="883650"/>
            <a:chExt cx="38125" cy="35450"/>
          </a:xfrm>
        </p:grpSpPr>
        <p:sp>
          <p:nvSpPr>
            <p:cNvPr id="381" name="Google Shape;381;p31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31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31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4"/>
          <p:cNvGrpSpPr/>
          <p:nvPr/>
        </p:nvGrpSpPr>
        <p:grpSpPr>
          <a:xfrm>
            <a:off x="0" y="5204762"/>
            <a:ext cx="12191695" cy="1653192"/>
            <a:chOff x="0" y="3903669"/>
            <a:chExt cx="9144000" cy="1239925"/>
          </a:xfrm>
        </p:grpSpPr>
        <p:sp>
          <p:nvSpPr>
            <p:cNvPr id="30" name="Google Shape;30;p4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" name="Google Shape;35;p4"/>
          <p:cNvSpPr txBox="1"/>
          <p:nvPr>
            <p:ph type="title"/>
          </p:nvPr>
        </p:nvSpPr>
        <p:spPr>
          <a:xfrm>
            <a:off x="415600" y="546667"/>
            <a:ext cx="11360700" cy="810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" type="body"/>
          </p:nvPr>
        </p:nvSpPr>
        <p:spPr>
          <a:xfrm>
            <a:off x="415600" y="1639833"/>
            <a:ext cx="11360700" cy="4452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2" type="sldNum"/>
          </p:nvPr>
        </p:nvSpPr>
        <p:spPr>
          <a:xfrm>
            <a:off x="11280575" y="6201587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9"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32"/>
          <p:cNvSpPr txBox="1"/>
          <p:nvPr>
            <p:ph type="title"/>
          </p:nvPr>
        </p:nvSpPr>
        <p:spPr>
          <a:xfrm>
            <a:off x="951033" y="593367"/>
            <a:ext cx="10290000" cy="98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grpSp>
        <p:nvGrpSpPr>
          <p:cNvPr id="386" name="Google Shape;386;p32"/>
          <p:cNvGrpSpPr/>
          <p:nvPr/>
        </p:nvGrpSpPr>
        <p:grpSpPr>
          <a:xfrm>
            <a:off x="248931" y="225804"/>
            <a:ext cx="574516" cy="271556"/>
            <a:chOff x="8703675" y="886625"/>
            <a:chExt cx="69975" cy="33075"/>
          </a:xfrm>
        </p:grpSpPr>
        <p:sp>
          <p:nvSpPr>
            <p:cNvPr id="387" name="Google Shape;387;p32"/>
            <p:cNvSpPr/>
            <p:nvPr/>
          </p:nvSpPr>
          <p:spPr>
            <a:xfrm>
              <a:off x="8703675" y="88662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1"/>
                  </a:moveTo>
                  <a:cubicBezTo>
                    <a:pt x="108" y="1"/>
                    <a:pt x="1" y="108"/>
                    <a:pt x="1" y="251"/>
                  </a:cubicBezTo>
                  <a:cubicBezTo>
                    <a:pt x="1" y="393"/>
                    <a:pt x="108" y="501"/>
                    <a:pt x="251" y="501"/>
                  </a:cubicBezTo>
                  <a:lnTo>
                    <a:pt x="2549" y="501"/>
                  </a:lnTo>
                  <a:cubicBezTo>
                    <a:pt x="2691" y="501"/>
                    <a:pt x="2799" y="393"/>
                    <a:pt x="2799" y="251"/>
                  </a:cubicBezTo>
                  <a:cubicBezTo>
                    <a:pt x="2799" y="108"/>
                    <a:pt x="2691" y="1"/>
                    <a:pt x="25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32"/>
            <p:cNvSpPr/>
            <p:nvPr/>
          </p:nvSpPr>
          <p:spPr>
            <a:xfrm>
              <a:off x="8703675" y="90717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0"/>
                  </a:moveTo>
                  <a:cubicBezTo>
                    <a:pt x="108" y="0"/>
                    <a:pt x="1" y="107"/>
                    <a:pt x="1" y="250"/>
                  </a:cubicBezTo>
                  <a:cubicBezTo>
                    <a:pt x="1" y="393"/>
                    <a:pt x="108" y="500"/>
                    <a:pt x="251" y="500"/>
                  </a:cubicBezTo>
                  <a:lnTo>
                    <a:pt x="2549" y="500"/>
                  </a:lnTo>
                  <a:cubicBezTo>
                    <a:pt x="2691" y="500"/>
                    <a:pt x="2799" y="393"/>
                    <a:pt x="2799" y="250"/>
                  </a:cubicBezTo>
                  <a:cubicBezTo>
                    <a:pt x="2799" y="107"/>
                    <a:pt x="2691" y="0"/>
                    <a:pt x="2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9" name="Google Shape;389;p32"/>
          <p:cNvGrpSpPr/>
          <p:nvPr/>
        </p:nvGrpSpPr>
        <p:grpSpPr>
          <a:xfrm>
            <a:off x="1277243" y="6376413"/>
            <a:ext cx="313018" cy="291055"/>
            <a:chOff x="8652775" y="883650"/>
            <a:chExt cx="38125" cy="35450"/>
          </a:xfrm>
        </p:grpSpPr>
        <p:sp>
          <p:nvSpPr>
            <p:cNvPr id="390" name="Google Shape;390;p32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32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32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3" name="Google Shape;393;p32"/>
          <p:cNvSpPr/>
          <p:nvPr/>
        </p:nvSpPr>
        <p:spPr>
          <a:xfrm>
            <a:off x="1748307" y="6470496"/>
            <a:ext cx="574516" cy="102834"/>
          </a:xfrm>
          <a:custGeom>
            <a:rect b="b" l="l" r="r" t="t"/>
            <a:pathLst>
              <a:path extrusionOk="0" h="501" w="2799">
                <a:moveTo>
                  <a:pt x="251" y="0"/>
                </a:moveTo>
                <a:cubicBezTo>
                  <a:pt x="108" y="0"/>
                  <a:pt x="1" y="107"/>
                  <a:pt x="1" y="250"/>
                </a:cubicBezTo>
                <a:cubicBezTo>
                  <a:pt x="1" y="393"/>
                  <a:pt x="108" y="500"/>
                  <a:pt x="251" y="500"/>
                </a:cubicBezTo>
                <a:lnTo>
                  <a:pt x="2549" y="500"/>
                </a:lnTo>
                <a:cubicBezTo>
                  <a:pt x="2691" y="500"/>
                  <a:pt x="2799" y="393"/>
                  <a:pt x="2799" y="250"/>
                </a:cubicBezTo>
                <a:cubicBezTo>
                  <a:pt x="2799" y="107"/>
                  <a:pt x="2691" y="0"/>
                  <a:pt x="254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4" name="Google Shape;394;p32"/>
          <p:cNvGrpSpPr/>
          <p:nvPr/>
        </p:nvGrpSpPr>
        <p:grpSpPr>
          <a:xfrm>
            <a:off x="11581810" y="4776272"/>
            <a:ext cx="313018" cy="291055"/>
            <a:chOff x="8652775" y="883650"/>
            <a:chExt cx="38125" cy="35450"/>
          </a:xfrm>
        </p:grpSpPr>
        <p:sp>
          <p:nvSpPr>
            <p:cNvPr id="395" name="Google Shape;395;p32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32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32"/>
            <p:cNvSpPr/>
            <p:nvPr/>
          </p:nvSpPr>
          <p:spPr>
            <a:xfrm>
              <a:off x="8652775" y="883650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32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2"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33"/>
          <p:cNvSpPr/>
          <p:nvPr/>
        </p:nvSpPr>
        <p:spPr>
          <a:xfrm>
            <a:off x="2126000" y="1237667"/>
            <a:ext cx="7940100" cy="4363200"/>
          </a:xfrm>
          <a:prstGeom prst="roundRect">
            <a:avLst>
              <a:gd fmla="val 5431" name="adj"/>
            </a:avLst>
          </a:prstGeom>
          <a:solidFill>
            <a:srgbClr val="516F86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p33"/>
          <p:cNvSpPr txBox="1"/>
          <p:nvPr>
            <p:ph idx="1" type="subTitle"/>
          </p:nvPr>
        </p:nvSpPr>
        <p:spPr>
          <a:xfrm>
            <a:off x="3268533" y="3080200"/>
            <a:ext cx="5654700" cy="1682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>
                <a:solidFill>
                  <a:schemeClr val="accent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402" name="Google Shape;402;p33"/>
          <p:cNvSpPr txBox="1"/>
          <p:nvPr>
            <p:ph type="title"/>
          </p:nvPr>
        </p:nvSpPr>
        <p:spPr>
          <a:xfrm>
            <a:off x="3268564" y="2095000"/>
            <a:ext cx="5654700" cy="98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403" name="Google Shape;403;p33"/>
          <p:cNvSpPr/>
          <p:nvPr/>
        </p:nvSpPr>
        <p:spPr>
          <a:xfrm>
            <a:off x="630289" y="616934"/>
            <a:ext cx="1024235" cy="334980"/>
          </a:xfrm>
          <a:custGeom>
            <a:rect b="b" l="l" r="r" t="t"/>
            <a:pathLst>
              <a:path extrusionOk="0" h="1632" w="4990">
                <a:moveTo>
                  <a:pt x="405" y="0"/>
                </a:moveTo>
                <a:cubicBezTo>
                  <a:pt x="179" y="0"/>
                  <a:pt x="0" y="191"/>
                  <a:pt x="0" y="417"/>
                </a:cubicBezTo>
                <a:lnTo>
                  <a:pt x="0" y="1227"/>
                </a:lnTo>
                <a:cubicBezTo>
                  <a:pt x="0" y="1453"/>
                  <a:pt x="179" y="1631"/>
                  <a:pt x="405" y="1631"/>
                </a:cubicBezTo>
                <a:lnTo>
                  <a:pt x="4584" y="1631"/>
                </a:lnTo>
                <a:cubicBezTo>
                  <a:pt x="4811" y="1631"/>
                  <a:pt x="4989" y="1453"/>
                  <a:pt x="4989" y="1227"/>
                </a:cubicBezTo>
                <a:lnTo>
                  <a:pt x="4989" y="417"/>
                </a:lnTo>
                <a:cubicBezTo>
                  <a:pt x="4989" y="191"/>
                  <a:pt x="4811" y="0"/>
                  <a:pt x="458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4" name="Google Shape;404;p33"/>
          <p:cNvGrpSpPr/>
          <p:nvPr/>
        </p:nvGrpSpPr>
        <p:grpSpPr>
          <a:xfrm>
            <a:off x="646477" y="1064412"/>
            <a:ext cx="992420" cy="295981"/>
            <a:chOff x="8652775" y="883650"/>
            <a:chExt cx="120875" cy="36050"/>
          </a:xfrm>
        </p:grpSpPr>
        <p:sp>
          <p:nvSpPr>
            <p:cNvPr id="405" name="Google Shape;405;p33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33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33"/>
            <p:cNvSpPr/>
            <p:nvPr/>
          </p:nvSpPr>
          <p:spPr>
            <a:xfrm>
              <a:off x="8652775" y="883650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33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33"/>
            <p:cNvSpPr/>
            <p:nvPr/>
          </p:nvSpPr>
          <p:spPr>
            <a:xfrm>
              <a:off x="8703675" y="88662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1"/>
                  </a:moveTo>
                  <a:cubicBezTo>
                    <a:pt x="108" y="1"/>
                    <a:pt x="1" y="108"/>
                    <a:pt x="1" y="251"/>
                  </a:cubicBezTo>
                  <a:cubicBezTo>
                    <a:pt x="1" y="393"/>
                    <a:pt x="108" y="501"/>
                    <a:pt x="251" y="501"/>
                  </a:cubicBezTo>
                  <a:lnTo>
                    <a:pt x="2549" y="501"/>
                  </a:lnTo>
                  <a:cubicBezTo>
                    <a:pt x="2691" y="501"/>
                    <a:pt x="2799" y="393"/>
                    <a:pt x="2799" y="251"/>
                  </a:cubicBezTo>
                  <a:cubicBezTo>
                    <a:pt x="2799" y="108"/>
                    <a:pt x="2691" y="1"/>
                    <a:pt x="25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33"/>
            <p:cNvSpPr/>
            <p:nvPr/>
          </p:nvSpPr>
          <p:spPr>
            <a:xfrm>
              <a:off x="8703675" y="90717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0"/>
                  </a:moveTo>
                  <a:cubicBezTo>
                    <a:pt x="108" y="0"/>
                    <a:pt x="1" y="107"/>
                    <a:pt x="1" y="250"/>
                  </a:cubicBezTo>
                  <a:cubicBezTo>
                    <a:pt x="1" y="393"/>
                    <a:pt x="108" y="500"/>
                    <a:pt x="251" y="500"/>
                  </a:cubicBezTo>
                  <a:lnTo>
                    <a:pt x="2549" y="500"/>
                  </a:lnTo>
                  <a:cubicBezTo>
                    <a:pt x="2691" y="500"/>
                    <a:pt x="2799" y="393"/>
                    <a:pt x="2799" y="250"/>
                  </a:cubicBezTo>
                  <a:cubicBezTo>
                    <a:pt x="2799" y="107"/>
                    <a:pt x="2691" y="0"/>
                    <a:pt x="2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1" name="Google Shape;411;p33"/>
          <p:cNvSpPr/>
          <p:nvPr/>
        </p:nvSpPr>
        <p:spPr>
          <a:xfrm>
            <a:off x="8638341" y="616943"/>
            <a:ext cx="574516" cy="102834"/>
          </a:xfrm>
          <a:custGeom>
            <a:rect b="b" l="l" r="r" t="t"/>
            <a:pathLst>
              <a:path extrusionOk="0" h="501" w="2799">
                <a:moveTo>
                  <a:pt x="251" y="1"/>
                </a:moveTo>
                <a:cubicBezTo>
                  <a:pt x="108" y="1"/>
                  <a:pt x="1" y="108"/>
                  <a:pt x="1" y="251"/>
                </a:cubicBezTo>
                <a:cubicBezTo>
                  <a:pt x="1" y="393"/>
                  <a:pt x="108" y="501"/>
                  <a:pt x="251" y="501"/>
                </a:cubicBezTo>
                <a:lnTo>
                  <a:pt x="2549" y="501"/>
                </a:lnTo>
                <a:cubicBezTo>
                  <a:pt x="2691" y="501"/>
                  <a:pt x="2799" y="393"/>
                  <a:pt x="2799" y="251"/>
                </a:cubicBezTo>
                <a:cubicBezTo>
                  <a:pt x="2799" y="108"/>
                  <a:pt x="2691" y="1"/>
                  <a:pt x="254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2" name="Google Shape;412;p33"/>
          <p:cNvGrpSpPr/>
          <p:nvPr/>
        </p:nvGrpSpPr>
        <p:grpSpPr>
          <a:xfrm>
            <a:off x="6655910" y="6129089"/>
            <a:ext cx="313018" cy="291055"/>
            <a:chOff x="8652775" y="883650"/>
            <a:chExt cx="38125" cy="35450"/>
          </a:xfrm>
        </p:grpSpPr>
        <p:sp>
          <p:nvSpPr>
            <p:cNvPr id="413" name="Google Shape;413;p33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33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33"/>
            <p:cNvSpPr/>
            <p:nvPr/>
          </p:nvSpPr>
          <p:spPr>
            <a:xfrm>
              <a:off x="8652775" y="883650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33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17" name="Google Shape;417;p33"/>
          <p:cNvGrpSpPr/>
          <p:nvPr/>
        </p:nvGrpSpPr>
        <p:grpSpPr>
          <a:xfrm>
            <a:off x="5963114" y="6138837"/>
            <a:ext cx="574516" cy="271556"/>
            <a:chOff x="8703675" y="886625"/>
            <a:chExt cx="69975" cy="33075"/>
          </a:xfrm>
        </p:grpSpPr>
        <p:sp>
          <p:nvSpPr>
            <p:cNvPr id="418" name="Google Shape;418;p33"/>
            <p:cNvSpPr/>
            <p:nvPr/>
          </p:nvSpPr>
          <p:spPr>
            <a:xfrm>
              <a:off x="8703675" y="88662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1"/>
                  </a:moveTo>
                  <a:cubicBezTo>
                    <a:pt x="108" y="1"/>
                    <a:pt x="1" y="108"/>
                    <a:pt x="1" y="251"/>
                  </a:cubicBezTo>
                  <a:cubicBezTo>
                    <a:pt x="1" y="393"/>
                    <a:pt x="108" y="501"/>
                    <a:pt x="251" y="501"/>
                  </a:cubicBezTo>
                  <a:lnTo>
                    <a:pt x="2549" y="501"/>
                  </a:lnTo>
                  <a:cubicBezTo>
                    <a:pt x="2691" y="501"/>
                    <a:pt x="2799" y="393"/>
                    <a:pt x="2799" y="251"/>
                  </a:cubicBezTo>
                  <a:cubicBezTo>
                    <a:pt x="2799" y="108"/>
                    <a:pt x="2691" y="1"/>
                    <a:pt x="25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33"/>
            <p:cNvSpPr/>
            <p:nvPr/>
          </p:nvSpPr>
          <p:spPr>
            <a:xfrm>
              <a:off x="8703675" y="90717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0"/>
                  </a:moveTo>
                  <a:cubicBezTo>
                    <a:pt x="108" y="0"/>
                    <a:pt x="1" y="107"/>
                    <a:pt x="1" y="250"/>
                  </a:cubicBezTo>
                  <a:cubicBezTo>
                    <a:pt x="1" y="393"/>
                    <a:pt x="108" y="500"/>
                    <a:pt x="251" y="500"/>
                  </a:cubicBezTo>
                  <a:lnTo>
                    <a:pt x="2549" y="500"/>
                  </a:lnTo>
                  <a:cubicBezTo>
                    <a:pt x="2691" y="500"/>
                    <a:pt x="2799" y="393"/>
                    <a:pt x="2799" y="250"/>
                  </a:cubicBezTo>
                  <a:cubicBezTo>
                    <a:pt x="2799" y="107"/>
                    <a:pt x="2691" y="0"/>
                    <a:pt x="2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2_1"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34"/>
          <p:cNvSpPr txBox="1"/>
          <p:nvPr>
            <p:ph idx="1" type="subTitle"/>
          </p:nvPr>
        </p:nvSpPr>
        <p:spPr>
          <a:xfrm>
            <a:off x="6434133" y="4274467"/>
            <a:ext cx="3782100" cy="13956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>
                <a:solidFill>
                  <a:schemeClr val="accent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422" name="Google Shape;422;p34"/>
          <p:cNvSpPr txBox="1"/>
          <p:nvPr>
            <p:ph type="title"/>
          </p:nvPr>
        </p:nvSpPr>
        <p:spPr>
          <a:xfrm>
            <a:off x="6434133" y="3289267"/>
            <a:ext cx="3782100" cy="98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423" name="Google Shape;423;p34"/>
          <p:cNvSpPr/>
          <p:nvPr/>
        </p:nvSpPr>
        <p:spPr>
          <a:xfrm>
            <a:off x="33" y="0"/>
            <a:ext cx="12192000" cy="2134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4" name="Google Shape;424;p34"/>
          <p:cNvGrpSpPr/>
          <p:nvPr/>
        </p:nvGrpSpPr>
        <p:grpSpPr>
          <a:xfrm>
            <a:off x="10417310" y="571212"/>
            <a:ext cx="992420" cy="295981"/>
            <a:chOff x="8652775" y="883650"/>
            <a:chExt cx="120875" cy="36050"/>
          </a:xfrm>
        </p:grpSpPr>
        <p:sp>
          <p:nvSpPr>
            <p:cNvPr id="425" name="Google Shape;425;p34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34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34"/>
            <p:cNvSpPr/>
            <p:nvPr/>
          </p:nvSpPr>
          <p:spPr>
            <a:xfrm>
              <a:off x="8652775" y="883650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34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34"/>
            <p:cNvSpPr/>
            <p:nvPr/>
          </p:nvSpPr>
          <p:spPr>
            <a:xfrm>
              <a:off x="8703675" y="88662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1"/>
                  </a:moveTo>
                  <a:cubicBezTo>
                    <a:pt x="108" y="1"/>
                    <a:pt x="1" y="108"/>
                    <a:pt x="1" y="251"/>
                  </a:cubicBezTo>
                  <a:cubicBezTo>
                    <a:pt x="1" y="393"/>
                    <a:pt x="108" y="501"/>
                    <a:pt x="251" y="501"/>
                  </a:cubicBezTo>
                  <a:lnTo>
                    <a:pt x="2549" y="501"/>
                  </a:lnTo>
                  <a:cubicBezTo>
                    <a:pt x="2691" y="501"/>
                    <a:pt x="2799" y="393"/>
                    <a:pt x="2799" y="251"/>
                  </a:cubicBezTo>
                  <a:cubicBezTo>
                    <a:pt x="2799" y="108"/>
                    <a:pt x="2691" y="1"/>
                    <a:pt x="254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34"/>
            <p:cNvSpPr/>
            <p:nvPr/>
          </p:nvSpPr>
          <p:spPr>
            <a:xfrm>
              <a:off x="8703675" y="90717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0"/>
                  </a:moveTo>
                  <a:cubicBezTo>
                    <a:pt x="108" y="0"/>
                    <a:pt x="1" y="107"/>
                    <a:pt x="1" y="250"/>
                  </a:cubicBezTo>
                  <a:cubicBezTo>
                    <a:pt x="1" y="393"/>
                    <a:pt x="108" y="500"/>
                    <a:pt x="251" y="500"/>
                  </a:cubicBezTo>
                  <a:lnTo>
                    <a:pt x="2549" y="500"/>
                  </a:lnTo>
                  <a:cubicBezTo>
                    <a:pt x="2691" y="500"/>
                    <a:pt x="2799" y="393"/>
                    <a:pt x="2799" y="250"/>
                  </a:cubicBezTo>
                  <a:cubicBezTo>
                    <a:pt x="2799" y="107"/>
                    <a:pt x="2691" y="0"/>
                    <a:pt x="254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1" name="Google Shape;431;p34"/>
          <p:cNvSpPr/>
          <p:nvPr>
            <p:ph idx="2" type="pic"/>
          </p:nvPr>
        </p:nvSpPr>
        <p:spPr>
          <a:xfrm>
            <a:off x="951167" y="717567"/>
            <a:ext cx="5708100" cy="3942900"/>
          </a:xfrm>
          <a:prstGeom prst="roundRect">
            <a:avLst>
              <a:gd fmla="val 5674" name="adj"/>
            </a:avLst>
          </a:prstGeom>
          <a:noFill/>
          <a:ln>
            <a:noFill/>
          </a:ln>
        </p:spPr>
      </p:sp>
      <p:grpSp>
        <p:nvGrpSpPr>
          <p:cNvPr id="432" name="Google Shape;432;p34"/>
          <p:cNvGrpSpPr/>
          <p:nvPr/>
        </p:nvGrpSpPr>
        <p:grpSpPr>
          <a:xfrm>
            <a:off x="309010" y="314717"/>
            <a:ext cx="313018" cy="115149"/>
            <a:chOff x="8652775" y="905075"/>
            <a:chExt cx="38125" cy="14025"/>
          </a:xfrm>
        </p:grpSpPr>
        <p:sp>
          <p:nvSpPr>
            <p:cNvPr id="433" name="Google Shape;433;p34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34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2_1_1"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35"/>
          <p:cNvSpPr txBox="1"/>
          <p:nvPr>
            <p:ph idx="1" type="subTitle"/>
          </p:nvPr>
        </p:nvSpPr>
        <p:spPr>
          <a:xfrm>
            <a:off x="2983733" y="4591583"/>
            <a:ext cx="6118500" cy="1155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437" name="Google Shape;437;p35"/>
          <p:cNvSpPr txBox="1"/>
          <p:nvPr>
            <p:ph type="title"/>
          </p:nvPr>
        </p:nvSpPr>
        <p:spPr>
          <a:xfrm>
            <a:off x="2983667" y="3694550"/>
            <a:ext cx="6118500" cy="98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438" name="Google Shape;438;p35"/>
          <p:cNvSpPr/>
          <p:nvPr/>
        </p:nvSpPr>
        <p:spPr>
          <a:xfrm>
            <a:off x="0" y="4200"/>
            <a:ext cx="12192000" cy="2191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" name="Google Shape;439;p35"/>
          <p:cNvSpPr/>
          <p:nvPr/>
        </p:nvSpPr>
        <p:spPr>
          <a:xfrm>
            <a:off x="8730377" y="1303646"/>
            <a:ext cx="574516" cy="102834"/>
          </a:xfrm>
          <a:custGeom>
            <a:rect b="b" l="l" r="r" t="t"/>
            <a:pathLst>
              <a:path extrusionOk="0" h="501" w="2799">
                <a:moveTo>
                  <a:pt x="251" y="0"/>
                </a:moveTo>
                <a:cubicBezTo>
                  <a:pt x="108" y="0"/>
                  <a:pt x="1" y="107"/>
                  <a:pt x="1" y="250"/>
                </a:cubicBezTo>
                <a:cubicBezTo>
                  <a:pt x="1" y="393"/>
                  <a:pt x="108" y="500"/>
                  <a:pt x="251" y="500"/>
                </a:cubicBezTo>
                <a:lnTo>
                  <a:pt x="2549" y="500"/>
                </a:lnTo>
                <a:cubicBezTo>
                  <a:pt x="2691" y="500"/>
                  <a:pt x="2799" y="393"/>
                  <a:pt x="2799" y="250"/>
                </a:cubicBezTo>
                <a:cubicBezTo>
                  <a:pt x="2799" y="107"/>
                  <a:pt x="2691" y="0"/>
                  <a:pt x="254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" name="Google Shape;440;p35"/>
          <p:cNvSpPr/>
          <p:nvPr/>
        </p:nvSpPr>
        <p:spPr>
          <a:xfrm>
            <a:off x="1704522" y="663034"/>
            <a:ext cx="1024235" cy="334980"/>
          </a:xfrm>
          <a:custGeom>
            <a:rect b="b" l="l" r="r" t="t"/>
            <a:pathLst>
              <a:path extrusionOk="0" h="1632" w="4990">
                <a:moveTo>
                  <a:pt x="405" y="0"/>
                </a:moveTo>
                <a:cubicBezTo>
                  <a:pt x="179" y="0"/>
                  <a:pt x="0" y="191"/>
                  <a:pt x="0" y="417"/>
                </a:cubicBezTo>
                <a:lnTo>
                  <a:pt x="0" y="1227"/>
                </a:lnTo>
                <a:cubicBezTo>
                  <a:pt x="0" y="1453"/>
                  <a:pt x="179" y="1631"/>
                  <a:pt x="405" y="1631"/>
                </a:cubicBezTo>
                <a:lnTo>
                  <a:pt x="4584" y="1631"/>
                </a:lnTo>
                <a:cubicBezTo>
                  <a:pt x="4811" y="1631"/>
                  <a:pt x="4989" y="1453"/>
                  <a:pt x="4989" y="1227"/>
                </a:cubicBezTo>
                <a:lnTo>
                  <a:pt x="4989" y="417"/>
                </a:lnTo>
                <a:cubicBezTo>
                  <a:pt x="4989" y="191"/>
                  <a:pt x="4811" y="0"/>
                  <a:pt x="458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41" name="Google Shape;441;p35"/>
          <p:cNvGrpSpPr/>
          <p:nvPr/>
        </p:nvGrpSpPr>
        <p:grpSpPr>
          <a:xfrm>
            <a:off x="1720710" y="1110512"/>
            <a:ext cx="992420" cy="295981"/>
            <a:chOff x="8652775" y="883650"/>
            <a:chExt cx="120875" cy="36050"/>
          </a:xfrm>
        </p:grpSpPr>
        <p:sp>
          <p:nvSpPr>
            <p:cNvPr id="442" name="Google Shape;442;p35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35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35"/>
            <p:cNvSpPr/>
            <p:nvPr/>
          </p:nvSpPr>
          <p:spPr>
            <a:xfrm>
              <a:off x="8652775" y="883650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35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35"/>
            <p:cNvSpPr/>
            <p:nvPr/>
          </p:nvSpPr>
          <p:spPr>
            <a:xfrm>
              <a:off x="8703675" y="88662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1"/>
                  </a:moveTo>
                  <a:cubicBezTo>
                    <a:pt x="108" y="1"/>
                    <a:pt x="1" y="108"/>
                    <a:pt x="1" y="251"/>
                  </a:cubicBezTo>
                  <a:cubicBezTo>
                    <a:pt x="1" y="393"/>
                    <a:pt x="108" y="501"/>
                    <a:pt x="251" y="501"/>
                  </a:cubicBezTo>
                  <a:lnTo>
                    <a:pt x="2549" y="501"/>
                  </a:lnTo>
                  <a:cubicBezTo>
                    <a:pt x="2691" y="501"/>
                    <a:pt x="2799" y="393"/>
                    <a:pt x="2799" y="251"/>
                  </a:cubicBezTo>
                  <a:cubicBezTo>
                    <a:pt x="2799" y="108"/>
                    <a:pt x="2691" y="1"/>
                    <a:pt x="254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35"/>
            <p:cNvSpPr/>
            <p:nvPr/>
          </p:nvSpPr>
          <p:spPr>
            <a:xfrm>
              <a:off x="8703675" y="90717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0"/>
                  </a:moveTo>
                  <a:cubicBezTo>
                    <a:pt x="108" y="0"/>
                    <a:pt x="1" y="107"/>
                    <a:pt x="1" y="250"/>
                  </a:cubicBezTo>
                  <a:cubicBezTo>
                    <a:pt x="1" y="393"/>
                    <a:pt x="108" y="500"/>
                    <a:pt x="251" y="500"/>
                  </a:cubicBezTo>
                  <a:lnTo>
                    <a:pt x="2549" y="500"/>
                  </a:lnTo>
                  <a:cubicBezTo>
                    <a:pt x="2691" y="500"/>
                    <a:pt x="2799" y="393"/>
                    <a:pt x="2799" y="250"/>
                  </a:cubicBezTo>
                  <a:cubicBezTo>
                    <a:pt x="2799" y="107"/>
                    <a:pt x="2691" y="0"/>
                    <a:pt x="254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48" name="Google Shape;448;p35"/>
          <p:cNvGrpSpPr/>
          <p:nvPr/>
        </p:nvGrpSpPr>
        <p:grpSpPr>
          <a:xfrm>
            <a:off x="11084747" y="1500930"/>
            <a:ext cx="313018" cy="291055"/>
            <a:chOff x="8652775" y="883650"/>
            <a:chExt cx="38125" cy="35450"/>
          </a:xfrm>
        </p:grpSpPr>
        <p:sp>
          <p:nvSpPr>
            <p:cNvPr id="449" name="Google Shape;449;p35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35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35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2" name="Google Shape;452;p35"/>
          <p:cNvSpPr/>
          <p:nvPr/>
        </p:nvSpPr>
        <p:spPr>
          <a:xfrm>
            <a:off x="5808743" y="6087396"/>
            <a:ext cx="574516" cy="102834"/>
          </a:xfrm>
          <a:custGeom>
            <a:rect b="b" l="l" r="r" t="t"/>
            <a:pathLst>
              <a:path extrusionOk="0" h="501" w="2799">
                <a:moveTo>
                  <a:pt x="251" y="0"/>
                </a:moveTo>
                <a:cubicBezTo>
                  <a:pt x="108" y="0"/>
                  <a:pt x="1" y="107"/>
                  <a:pt x="1" y="250"/>
                </a:cubicBezTo>
                <a:cubicBezTo>
                  <a:pt x="1" y="393"/>
                  <a:pt x="108" y="500"/>
                  <a:pt x="251" y="500"/>
                </a:cubicBezTo>
                <a:lnTo>
                  <a:pt x="2549" y="500"/>
                </a:lnTo>
                <a:cubicBezTo>
                  <a:pt x="2691" y="500"/>
                  <a:pt x="2799" y="393"/>
                  <a:pt x="2799" y="250"/>
                </a:cubicBezTo>
                <a:cubicBezTo>
                  <a:pt x="2799" y="107"/>
                  <a:pt x="2691" y="0"/>
                  <a:pt x="254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2_1_1_1"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36"/>
          <p:cNvSpPr txBox="1"/>
          <p:nvPr>
            <p:ph idx="1" type="subTitle"/>
          </p:nvPr>
        </p:nvSpPr>
        <p:spPr>
          <a:xfrm>
            <a:off x="1666200" y="4274467"/>
            <a:ext cx="3781200" cy="13956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>
                <a:solidFill>
                  <a:schemeClr val="accent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455" name="Google Shape;455;p36"/>
          <p:cNvSpPr txBox="1"/>
          <p:nvPr>
            <p:ph type="title"/>
          </p:nvPr>
        </p:nvSpPr>
        <p:spPr>
          <a:xfrm>
            <a:off x="1666200" y="3289267"/>
            <a:ext cx="3781200" cy="98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grpSp>
        <p:nvGrpSpPr>
          <p:cNvPr id="456" name="Google Shape;456;p36"/>
          <p:cNvGrpSpPr/>
          <p:nvPr/>
        </p:nvGrpSpPr>
        <p:grpSpPr>
          <a:xfrm>
            <a:off x="532510" y="511078"/>
            <a:ext cx="313018" cy="291055"/>
            <a:chOff x="8652775" y="883650"/>
            <a:chExt cx="38125" cy="35450"/>
          </a:xfrm>
        </p:grpSpPr>
        <p:sp>
          <p:nvSpPr>
            <p:cNvPr id="457" name="Google Shape;457;p36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36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36"/>
            <p:cNvSpPr/>
            <p:nvPr/>
          </p:nvSpPr>
          <p:spPr>
            <a:xfrm>
              <a:off x="8652775" y="883650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36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61" name="Google Shape;461;p36"/>
          <p:cNvGrpSpPr/>
          <p:nvPr/>
        </p:nvGrpSpPr>
        <p:grpSpPr>
          <a:xfrm>
            <a:off x="11079343" y="125612"/>
            <a:ext cx="992420" cy="295981"/>
            <a:chOff x="8652775" y="883650"/>
            <a:chExt cx="120875" cy="36050"/>
          </a:xfrm>
        </p:grpSpPr>
        <p:sp>
          <p:nvSpPr>
            <p:cNvPr id="462" name="Google Shape;462;p36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36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36"/>
            <p:cNvSpPr/>
            <p:nvPr/>
          </p:nvSpPr>
          <p:spPr>
            <a:xfrm>
              <a:off x="8652775" y="883650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36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36"/>
            <p:cNvSpPr/>
            <p:nvPr/>
          </p:nvSpPr>
          <p:spPr>
            <a:xfrm>
              <a:off x="8703675" y="88662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1"/>
                  </a:moveTo>
                  <a:cubicBezTo>
                    <a:pt x="108" y="1"/>
                    <a:pt x="1" y="108"/>
                    <a:pt x="1" y="251"/>
                  </a:cubicBezTo>
                  <a:cubicBezTo>
                    <a:pt x="1" y="393"/>
                    <a:pt x="108" y="501"/>
                    <a:pt x="251" y="501"/>
                  </a:cubicBezTo>
                  <a:lnTo>
                    <a:pt x="2549" y="501"/>
                  </a:lnTo>
                  <a:cubicBezTo>
                    <a:pt x="2691" y="501"/>
                    <a:pt x="2799" y="393"/>
                    <a:pt x="2799" y="251"/>
                  </a:cubicBezTo>
                  <a:cubicBezTo>
                    <a:pt x="2799" y="108"/>
                    <a:pt x="2691" y="1"/>
                    <a:pt x="25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36"/>
            <p:cNvSpPr/>
            <p:nvPr/>
          </p:nvSpPr>
          <p:spPr>
            <a:xfrm>
              <a:off x="8703675" y="90717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0"/>
                  </a:moveTo>
                  <a:cubicBezTo>
                    <a:pt x="108" y="0"/>
                    <a:pt x="1" y="107"/>
                    <a:pt x="1" y="250"/>
                  </a:cubicBezTo>
                  <a:cubicBezTo>
                    <a:pt x="1" y="393"/>
                    <a:pt x="108" y="500"/>
                    <a:pt x="251" y="500"/>
                  </a:cubicBezTo>
                  <a:lnTo>
                    <a:pt x="2549" y="500"/>
                  </a:lnTo>
                  <a:cubicBezTo>
                    <a:pt x="2691" y="500"/>
                    <a:pt x="2799" y="393"/>
                    <a:pt x="2799" y="250"/>
                  </a:cubicBezTo>
                  <a:cubicBezTo>
                    <a:pt x="2799" y="107"/>
                    <a:pt x="2691" y="0"/>
                    <a:pt x="2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2_1_1_1_1"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37"/>
          <p:cNvSpPr txBox="1"/>
          <p:nvPr>
            <p:ph idx="1" type="subTitle"/>
          </p:nvPr>
        </p:nvSpPr>
        <p:spPr>
          <a:xfrm>
            <a:off x="6918370" y="3070467"/>
            <a:ext cx="3774000" cy="1682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470" name="Google Shape;470;p37"/>
          <p:cNvSpPr txBox="1"/>
          <p:nvPr>
            <p:ph type="title"/>
          </p:nvPr>
        </p:nvSpPr>
        <p:spPr>
          <a:xfrm>
            <a:off x="6918370" y="2085267"/>
            <a:ext cx="3774000" cy="98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471" name="Google Shape;471;p37"/>
          <p:cNvSpPr/>
          <p:nvPr/>
        </p:nvSpPr>
        <p:spPr>
          <a:xfrm>
            <a:off x="33" y="67"/>
            <a:ext cx="12192000" cy="1086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72" name="Google Shape;472;p37"/>
          <p:cNvGrpSpPr/>
          <p:nvPr/>
        </p:nvGrpSpPr>
        <p:grpSpPr>
          <a:xfrm>
            <a:off x="8953993" y="6166939"/>
            <a:ext cx="992420" cy="295981"/>
            <a:chOff x="8652775" y="883650"/>
            <a:chExt cx="120875" cy="36050"/>
          </a:xfrm>
        </p:grpSpPr>
        <p:sp>
          <p:nvSpPr>
            <p:cNvPr id="473" name="Google Shape;473;p37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37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37"/>
            <p:cNvSpPr/>
            <p:nvPr/>
          </p:nvSpPr>
          <p:spPr>
            <a:xfrm>
              <a:off x="8652775" y="883650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37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37"/>
            <p:cNvSpPr/>
            <p:nvPr/>
          </p:nvSpPr>
          <p:spPr>
            <a:xfrm>
              <a:off x="8703675" y="88662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1"/>
                  </a:moveTo>
                  <a:cubicBezTo>
                    <a:pt x="108" y="1"/>
                    <a:pt x="1" y="108"/>
                    <a:pt x="1" y="251"/>
                  </a:cubicBezTo>
                  <a:cubicBezTo>
                    <a:pt x="1" y="393"/>
                    <a:pt x="108" y="501"/>
                    <a:pt x="251" y="501"/>
                  </a:cubicBezTo>
                  <a:lnTo>
                    <a:pt x="2549" y="501"/>
                  </a:lnTo>
                  <a:cubicBezTo>
                    <a:pt x="2691" y="501"/>
                    <a:pt x="2799" y="393"/>
                    <a:pt x="2799" y="251"/>
                  </a:cubicBezTo>
                  <a:cubicBezTo>
                    <a:pt x="2799" y="108"/>
                    <a:pt x="2691" y="1"/>
                    <a:pt x="254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37"/>
            <p:cNvSpPr/>
            <p:nvPr/>
          </p:nvSpPr>
          <p:spPr>
            <a:xfrm>
              <a:off x="8703675" y="90717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0"/>
                  </a:moveTo>
                  <a:cubicBezTo>
                    <a:pt x="108" y="0"/>
                    <a:pt x="1" y="107"/>
                    <a:pt x="1" y="250"/>
                  </a:cubicBezTo>
                  <a:cubicBezTo>
                    <a:pt x="1" y="393"/>
                    <a:pt x="108" y="500"/>
                    <a:pt x="251" y="500"/>
                  </a:cubicBezTo>
                  <a:lnTo>
                    <a:pt x="2549" y="500"/>
                  </a:lnTo>
                  <a:cubicBezTo>
                    <a:pt x="2691" y="500"/>
                    <a:pt x="2799" y="393"/>
                    <a:pt x="2799" y="250"/>
                  </a:cubicBezTo>
                  <a:cubicBezTo>
                    <a:pt x="2799" y="107"/>
                    <a:pt x="2691" y="0"/>
                    <a:pt x="254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79" name="Google Shape;479;p37"/>
          <p:cNvGrpSpPr/>
          <p:nvPr/>
        </p:nvGrpSpPr>
        <p:grpSpPr>
          <a:xfrm>
            <a:off x="7131076" y="6169396"/>
            <a:ext cx="313018" cy="291055"/>
            <a:chOff x="8652775" y="883650"/>
            <a:chExt cx="38125" cy="35450"/>
          </a:xfrm>
        </p:grpSpPr>
        <p:sp>
          <p:nvSpPr>
            <p:cNvPr id="480" name="Google Shape;480;p37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37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37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83" name="Google Shape;483;p37"/>
          <p:cNvSpPr/>
          <p:nvPr/>
        </p:nvSpPr>
        <p:spPr>
          <a:xfrm>
            <a:off x="579022" y="375584"/>
            <a:ext cx="1024235" cy="334980"/>
          </a:xfrm>
          <a:custGeom>
            <a:rect b="b" l="l" r="r" t="t"/>
            <a:pathLst>
              <a:path extrusionOk="0" h="1632" w="4990">
                <a:moveTo>
                  <a:pt x="405" y="0"/>
                </a:moveTo>
                <a:cubicBezTo>
                  <a:pt x="179" y="0"/>
                  <a:pt x="0" y="191"/>
                  <a:pt x="0" y="417"/>
                </a:cubicBezTo>
                <a:lnTo>
                  <a:pt x="0" y="1227"/>
                </a:lnTo>
                <a:cubicBezTo>
                  <a:pt x="0" y="1453"/>
                  <a:pt x="179" y="1631"/>
                  <a:pt x="405" y="1631"/>
                </a:cubicBezTo>
                <a:lnTo>
                  <a:pt x="4584" y="1631"/>
                </a:lnTo>
                <a:cubicBezTo>
                  <a:pt x="4811" y="1631"/>
                  <a:pt x="4989" y="1453"/>
                  <a:pt x="4989" y="1227"/>
                </a:cubicBezTo>
                <a:lnTo>
                  <a:pt x="4989" y="417"/>
                </a:lnTo>
                <a:cubicBezTo>
                  <a:pt x="4989" y="191"/>
                  <a:pt x="4811" y="0"/>
                  <a:pt x="458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84" name="Google Shape;484;p37"/>
          <p:cNvGrpSpPr/>
          <p:nvPr/>
        </p:nvGrpSpPr>
        <p:grpSpPr>
          <a:xfrm>
            <a:off x="2053310" y="395128"/>
            <a:ext cx="992420" cy="295981"/>
            <a:chOff x="8652775" y="883650"/>
            <a:chExt cx="120875" cy="36050"/>
          </a:xfrm>
        </p:grpSpPr>
        <p:sp>
          <p:nvSpPr>
            <p:cNvPr id="485" name="Google Shape;485;p37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37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37"/>
            <p:cNvSpPr/>
            <p:nvPr/>
          </p:nvSpPr>
          <p:spPr>
            <a:xfrm>
              <a:off x="8652775" y="883650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37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37"/>
            <p:cNvSpPr/>
            <p:nvPr/>
          </p:nvSpPr>
          <p:spPr>
            <a:xfrm>
              <a:off x="8703675" y="88662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1"/>
                  </a:moveTo>
                  <a:cubicBezTo>
                    <a:pt x="108" y="1"/>
                    <a:pt x="1" y="108"/>
                    <a:pt x="1" y="251"/>
                  </a:cubicBezTo>
                  <a:cubicBezTo>
                    <a:pt x="1" y="393"/>
                    <a:pt x="108" y="501"/>
                    <a:pt x="251" y="501"/>
                  </a:cubicBezTo>
                  <a:lnTo>
                    <a:pt x="2549" y="501"/>
                  </a:lnTo>
                  <a:cubicBezTo>
                    <a:pt x="2691" y="501"/>
                    <a:pt x="2799" y="393"/>
                    <a:pt x="2799" y="251"/>
                  </a:cubicBezTo>
                  <a:cubicBezTo>
                    <a:pt x="2799" y="108"/>
                    <a:pt x="2691" y="1"/>
                    <a:pt x="254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37"/>
            <p:cNvSpPr/>
            <p:nvPr/>
          </p:nvSpPr>
          <p:spPr>
            <a:xfrm>
              <a:off x="8703675" y="90717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0"/>
                  </a:moveTo>
                  <a:cubicBezTo>
                    <a:pt x="108" y="0"/>
                    <a:pt x="1" y="107"/>
                    <a:pt x="1" y="250"/>
                  </a:cubicBezTo>
                  <a:cubicBezTo>
                    <a:pt x="1" y="393"/>
                    <a:pt x="108" y="500"/>
                    <a:pt x="251" y="500"/>
                  </a:cubicBezTo>
                  <a:lnTo>
                    <a:pt x="2549" y="500"/>
                  </a:lnTo>
                  <a:cubicBezTo>
                    <a:pt x="2691" y="500"/>
                    <a:pt x="2799" y="393"/>
                    <a:pt x="2799" y="250"/>
                  </a:cubicBezTo>
                  <a:cubicBezTo>
                    <a:pt x="2799" y="107"/>
                    <a:pt x="2691" y="0"/>
                    <a:pt x="254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1" name="Google Shape;491;p37"/>
          <p:cNvSpPr/>
          <p:nvPr/>
        </p:nvSpPr>
        <p:spPr>
          <a:xfrm>
            <a:off x="33" y="5771900"/>
            <a:ext cx="12192000" cy="1086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2" name="Google Shape;492;p37"/>
          <p:cNvGrpSpPr/>
          <p:nvPr/>
        </p:nvGrpSpPr>
        <p:grpSpPr>
          <a:xfrm>
            <a:off x="11084743" y="5066806"/>
            <a:ext cx="313018" cy="291055"/>
            <a:chOff x="8652775" y="883650"/>
            <a:chExt cx="38125" cy="35450"/>
          </a:xfrm>
        </p:grpSpPr>
        <p:sp>
          <p:nvSpPr>
            <p:cNvPr id="493" name="Google Shape;493;p37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37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37"/>
            <p:cNvSpPr/>
            <p:nvPr/>
          </p:nvSpPr>
          <p:spPr>
            <a:xfrm>
              <a:off x="8652775" y="883650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37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97" name="Google Shape;497;p37"/>
          <p:cNvGrpSpPr/>
          <p:nvPr/>
        </p:nvGrpSpPr>
        <p:grpSpPr>
          <a:xfrm>
            <a:off x="300314" y="1344037"/>
            <a:ext cx="574516" cy="271556"/>
            <a:chOff x="8703675" y="886625"/>
            <a:chExt cx="69975" cy="33075"/>
          </a:xfrm>
        </p:grpSpPr>
        <p:sp>
          <p:nvSpPr>
            <p:cNvPr id="498" name="Google Shape;498;p37"/>
            <p:cNvSpPr/>
            <p:nvPr/>
          </p:nvSpPr>
          <p:spPr>
            <a:xfrm>
              <a:off x="8703675" y="88662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1"/>
                  </a:moveTo>
                  <a:cubicBezTo>
                    <a:pt x="108" y="1"/>
                    <a:pt x="1" y="108"/>
                    <a:pt x="1" y="251"/>
                  </a:cubicBezTo>
                  <a:cubicBezTo>
                    <a:pt x="1" y="393"/>
                    <a:pt x="108" y="501"/>
                    <a:pt x="251" y="501"/>
                  </a:cubicBezTo>
                  <a:lnTo>
                    <a:pt x="2549" y="501"/>
                  </a:lnTo>
                  <a:cubicBezTo>
                    <a:pt x="2691" y="501"/>
                    <a:pt x="2799" y="393"/>
                    <a:pt x="2799" y="251"/>
                  </a:cubicBezTo>
                  <a:cubicBezTo>
                    <a:pt x="2799" y="108"/>
                    <a:pt x="2691" y="1"/>
                    <a:pt x="25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37"/>
            <p:cNvSpPr/>
            <p:nvPr/>
          </p:nvSpPr>
          <p:spPr>
            <a:xfrm>
              <a:off x="8703675" y="90717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0"/>
                  </a:moveTo>
                  <a:cubicBezTo>
                    <a:pt x="108" y="0"/>
                    <a:pt x="1" y="107"/>
                    <a:pt x="1" y="250"/>
                  </a:cubicBezTo>
                  <a:cubicBezTo>
                    <a:pt x="1" y="393"/>
                    <a:pt x="108" y="500"/>
                    <a:pt x="251" y="500"/>
                  </a:cubicBezTo>
                  <a:lnTo>
                    <a:pt x="2549" y="500"/>
                  </a:lnTo>
                  <a:cubicBezTo>
                    <a:pt x="2691" y="500"/>
                    <a:pt x="2799" y="393"/>
                    <a:pt x="2799" y="250"/>
                  </a:cubicBezTo>
                  <a:cubicBezTo>
                    <a:pt x="2799" y="107"/>
                    <a:pt x="2691" y="0"/>
                    <a:pt x="2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3_1_1"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38"/>
          <p:cNvSpPr txBox="1"/>
          <p:nvPr>
            <p:ph type="title"/>
          </p:nvPr>
        </p:nvSpPr>
        <p:spPr>
          <a:xfrm>
            <a:off x="951033" y="593367"/>
            <a:ext cx="10290000" cy="98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502" name="Google Shape;502;p38"/>
          <p:cNvSpPr txBox="1"/>
          <p:nvPr>
            <p:ph idx="2" type="title"/>
          </p:nvPr>
        </p:nvSpPr>
        <p:spPr>
          <a:xfrm>
            <a:off x="2684233" y="4423967"/>
            <a:ext cx="3082800" cy="559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300"/>
              <a:buNone/>
              <a:defRPr sz="2400">
                <a:solidFill>
                  <a:schemeClr val="accent6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2pPr>
            <a:lvl3pPr lvl="2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3pPr>
            <a:lvl4pPr lvl="3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4pPr>
            <a:lvl5pPr lvl="4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5pPr>
            <a:lvl6pPr lvl="5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6pPr>
            <a:lvl7pPr lvl="6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7pPr>
            <a:lvl8pPr lvl="7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8pPr>
            <a:lvl9pPr lvl="8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9pPr>
          </a:lstStyle>
          <a:p/>
        </p:txBody>
      </p:sp>
      <p:sp>
        <p:nvSpPr>
          <p:cNvPr id="503" name="Google Shape;503;p38"/>
          <p:cNvSpPr txBox="1"/>
          <p:nvPr>
            <p:ph idx="1" type="subTitle"/>
          </p:nvPr>
        </p:nvSpPr>
        <p:spPr>
          <a:xfrm>
            <a:off x="2684233" y="4802500"/>
            <a:ext cx="3082800" cy="8208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>
                <a:solidFill>
                  <a:schemeClr val="accent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504" name="Google Shape;504;p38"/>
          <p:cNvSpPr txBox="1"/>
          <p:nvPr>
            <p:ph idx="3" type="title"/>
          </p:nvPr>
        </p:nvSpPr>
        <p:spPr>
          <a:xfrm>
            <a:off x="6424974" y="4423967"/>
            <a:ext cx="3082800" cy="559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300"/>
              <a:buNone/>
              <a:defRPr sz="2400">
                <a:solidFill>
                  <a:schemeClr val="accent6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2pPr>
            <a:lvl3pPr lvl="2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3pPr>
            <a:lvl4pPr lvl="3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4pPr>
            <a:lvl5pPr lvl="4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5pPr>
            <a:lvl6pPr lvl="5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6pPr>
            <a:lvl7pPr lvl="6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7pPr>
            <a:lvl8pPr lvl="7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8pPr>
            <a:lvl9pPr lvl="8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9pPr>
          </a:lstStyle>
          <a:p/>
        </p:txBody>
      </p:sp>
      <p:sp>
        <p:nvSpPr>
          <p:cNvPr id="505" name="Google Shape;505;p38"/>
          <p:cNvSpPr txBox="1"/>
          <p:nvPr>
            <p:ph idx="4" type="subTitle"/>
          </p:nvPr>
        </p:nvSpPr>
        <p:spPr>
          <a:xfrm>
            <a:off x="6424983" y="4802500"/>
            <a:ext cx="3082800" cy="8208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>
                <a:solidFill>
                  <a:schemeClr val="accent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506" name="Google Shape;506;p38"/>
          <p:cNvSpPr/>
          <p:nvPr/>
        </p:nvSpPr>
        <p:spPr>
          <a:xfrm>
            <a:off x="33" y="0"/>
            <a:ext cx="12192000" cy="222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07" name="Google Shape;507;p38"/>
          <p:cNvGrpSpPr/>
          <p:nvPr/>
        </p:nvGrpSpPr>
        <p:grpSpPr>
          <a:xfrm>
            <a:off x="638306" y="3909189"/>
            <a:ext cx="313018" cy="291055"/>
            <a:chOff x="8652775" y="883650"/>
            <a:chExt cx="38125" cy="35450"/>
          </a:xfrm>
        </p:grpSpPr>
        <p:sp>
          <p:nvSpPr>
            <p:cNvPr id="508" name="Google Shape;508;p38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38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38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11" name="Google Shape;511;p38"/>
          <p:cNvGrpSpPr/>
          <p:nvPr/>
        </p:nvGrpSpPr>
        <p:grpSpPr>
          <a:xfrm>
            <a:off x="11165857" y="5789771"/>
            <a:ext cx="574516" cy="271556"/>
            <a:chOff x="8703675" y="886625"/>
            <a:chExt cx="69975" cy="33075"/>
          </a:xfrm>
        </p:grpSpPr>
        <p:sp>
          <p:nvSpPr>
            <p:cNvPr id="512" name="Google Shape;512;p38"/>
            <p:cNvSpPr/>
            <p:nvPr/>
          </p:nvSpPr>
          <p:spPr>
            <a:xfrm>
              <a:off x="8703675" y="88662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1"/>
                  </a:moveTo>
                  <a:cubicBezTo>
                    <a:pt x="108" y="1"/>
                    <a:pt x="1" y="108"/>
                    <a:pt x="1" y="251"/>
                  </a:cubicBezTo>
                  <a:cubicBezTo>
                    <a:pt x="1" y="393"/>
                    <a:pt x="108" y="501"/>
                    <a:pt x="251" y="501"/>
                  </a:cubicBezTo>
                  <a:lnTo>
                    <a:pt x="2549" y="501"/>
                  </a:lnTo>
                  <a:cubicBezTo>
                    <a:pt x="2691" y="501"/>
                    <a:pt x="2799" y="393"/>
                    <a:pt x="2799" y="251"/>
                  </a:cubicBezTo>
                  <a:cubicBezTo>
                    <a:pt x="2799" y="108"/>
                    <a:pt x="2691" y="1"/>
                    <a:pt x="25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38"/>
            <p:cNvSpPr/>
            <p:nvPr/>
          </p:nvSpPr>
          <p:spPr>
            <a:xfrm>
              <a:off x="8703675" y="90717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0"/>
                  </a:moveTo>
                  <a:cubicBezTo>
                    <a:pt x="108" y="0"/>
                    <a:pt x="1" y="107"/>
                    <a:pt x="1" y="250"/>
                  </a:cubicBezTo>
                  <a:cubicBezTo>
                    <a:pt x="1" y="393"/>
                    <a:pt x="108" y="500"/>
                    <a:pt x="251" y="500"/>
                  </a:cubicBezTo>
                  <a:lnTo>
                    <a:pt x="2549" y="500"/>
                  </a:lnTo>
                  <a:cubicBezTo>
                    <a:pt x="2691" y="500"/>
                    <a:pt x="2799" y="393"/>
                    <a:pt x="2799" y="250"/>
                  </a:cubicBezTo>
                  <a:cubicBezTo>
                    <a:pt x="2799" y="107"/>
                    <a:pt x="2691" y="0"/>
                    <a:pt x="2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14" name="Google Shape;514;p38"/>
          <p:cNvGrpSpPr/>
          <p:nvPr/>
        </p:nvGrpSpPr>
        <p:grpSpPr>
          <a:xfrm>
            <a:off x="6556006" y="6314322"/>
            <a:ext cx="313018" cy="291055"/>
            <a:chOff x="8652775" y="883650"/>
            <a:chExt cx="38125" cy="35450"/>
          </a:xfrm>
        </p:grpSpPr>
        <p:sp>
          <p:nvSpPr>
            <p:cNvPr id="515" name="Google Shape;515;p38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38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38"/>
            <p:cNvSpPr/>
            <p:nvPr/>
          </p:nvSpPr>
          <p:spPr>
            <a:xfrm>
              <a:off x="8652775" y="883650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38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3_1_1_1"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39"/>
          <p:cNvSpPr/>
          <p:nvPr/>
        </p:nvSpPr>
        <p:spPr>
          <a:xfrm>
            <a:off x="-9400" y="3791200"/>
            <a:ext cx="12192000" cy="3066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" name="Google Shape;521;p39"/>
          <p:cNvSpPr txBox="1"/>
          <p:nvPr>
            <p:ph type="title"/>
          </p:nvPr>
        </p:nvSpPr>
        <p:spPr>
          <a:xfrm>
            <a:off x="951033" y="593367"/>
            <a:ext cx="10290000" cy="98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522" name="Google Shape;522;p39"/>
          <p:cNvSpPr txBox="1"/>
          <p:nvPr>
            <p:ph idx="2" type="title"/>
          </p:nvPr>
        </p:nvSpPr>
        <p:spPr>
          <a:xfrm>
            <a:off x="951200" y="4079967"/>
            <a:ext cx="3207300" cy="7035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2pPr>
            <a:lvl3pPr lvl="2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3pPr>
            <a:lvl4pPr lvl="3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4pPr>
            <a:lvl5pPr lvl="4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5pPr>
            <a:lvl6pPr lvl="5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6pPr>
            <a:lvl7pPr lvl="6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7pPr>
            <a:lvl8pPr lvl="7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8pPr>
            <a:lvl9pPr lvl="8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9pPr>
          </a:lstStyle>
          <a:p/>
        </p:txBody>
      </p:sp>
      <p:sp>
        <p:nvSpPr>
          <p:cNvPr id="523" name="Google Shape;523;p39"/>
          <p:cNvSpPr txBox="1"/>
          <p:nvPr>
            <p:ph idx="1" type="subTitle"/>
          </p:nvPr>
        </p:nvSpPr>
        <p:spPr>
          <a:xfrm>
            <a:off x="951200" y="4652699"/>
            <a:ext cx="3207300" cy="1108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524" name="Google Shape;524;p39"/>
          <p:cNvSpPr txBox="1"/>
          <p:nvPr>
            <p:ph idx="3" type="title"/>
          </p:nvPr>
        </p:nvSpPr>
        <p:spPr>
          <a:xfrm>
            <a:off x="4492515" y="4079967"/>
            <a:ext cx="3207300" cy="7035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2pPr>
            <a:lvl3pPr lvl="2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3pPr>
            <a:lvl4pPr lvl="3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4pPr>
            <a:lvl5pPr lvl="4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5pPr>
            <a:lvl6pPr lvl="5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6pPr>
            <a:lvl7pPr lvl="6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7pPr>
            <a:lvl8pPr lvl="7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8pPr>
            <a:lvl9pPr lvl="8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9pPr>
          </a:lstStyle>
          <a:p/>
        </p:txBody>
      </p:sp>
      <p:sp>
        <p:nvSpPr>
          <p:cNvPr id="525" name="Google Shape;525;p39"/>
          <p:cNvSpPr txBox="1"/>
          <p:nvPr>
            <p:ph idx="4" type="subTitle"/>
          </p:nvPr>
        </p:nvSpPr>
        <p:spPr>
          <a:xfrm>
            <a:off x="4492500" y="4652700"/>
            <a:ext cx="3207300" cy="1108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526" name="Google Shape;526;p39"/>
          <p:cNvSpPr txBox="1"/>
          <p:nvPr>
            <p:ph idx="5" type="title"/>
          </p:nvPr>
        </p:nvSpPr>
        <p:spPr>
          <a:xfrm>
            <a:off x="8033830" y="4079967"/>
            <a:ext cx="3207300" cy="7035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2pPr>
            <a:lvl3pPr lvl="2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3pPr>
            <a:lvl4pPr lvl="3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4pPr>
            <a:lvl5pPr lvl="4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5pPr>
            <a:lvl6pPr lvl="5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6pPr>
            <a:lvl7pPr lvl="6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7pPr>
            <a:lvl8pPr lvl="7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8pPr>
            <a:lvl9pPr lvl="8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9pPr>
          </a:lstStyle>
          <a:p/>
        </p:txBody>
      </p:sp>
      <p:sp>
        <p:nvSpPr>
          <p:cNvPr id="527" name="Google Shape;527;p39"/>
          <p:cNvSpPr txBox="1"/>
          <p:nvPr>
            <p:ph idx="6" type="subTitle"/>
          </p:nvPr>
        </p:nvSpPr>
        <p:spPr>
          <a:xfrm>
            <a:off x="8033825" y="4652700"/>
            <a:ext cx="3207300" cy="1108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528" name="Google Shape;528;p39"/>
          <p:cNvSpPr/>
          <p:nvPr/>
        </p:nvSpPr>
        <p:spPr>
          <a:xfrm>
            <a:off x="750674" y="2039459"/>
            <a:ext cx="574516" cy="102834"/>
          </a:xfrm>
          <a:custGeom>
            <a:rect b="b" l="l" r="r" t="t"/>
            <a:pathLst>
              <a:path extrusionOk="0" h="501" w="2799">
                <a:moveTo>
                  <a:pt x="251" y="1"/>
                </a:moveTo>
                <a:cubicBezTo>
                  <a:pt x="108" y="1"/>
                  <a:pt x="1" y="108"/>
                  <a:pt x="1" y="251"/>
                </a:cubicBezTo>
                <a:cubicBezTo>
                  <a:pt x="1" y="393"/>
                  <a:pt x="108" y="501"/>
                  <a:pt x="251" y="501"/>
                </a:cubicBezTo>
                <a:lnTo>
                  <a:pt x="2549" y="501"/>
                </a:lnTo>
                <a:cubicBezTo>
                  <a:pt x="2691" y="501"/>
                  <a:pt x="2799" y="393"/>
                  <a:pt x="2799" y="251"/>
                </a:cubicBezTo>
                <a:cubicBezTo>
                  <a:pt x="2799" y="108"/>
                  <a:pt x="2691" y="1"/>
                  <a:pt x="254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29" name="Google Shape;529;p39"/>
          <p:cNvGrpSpPr/>
          <p:nvPr/>
        </p:nvGrpSpPr>
        <p:grpSpPr>
          <a:xfrm>
            <a:off x="10817043" y="2039480"/>
            <a:ext cx="313018" cy="291055"/>
            <a:chOff x="8652775" y="883650"/>
            <a:chExt cx="38125" cy="35450"/>
          </a:xfrm>
        </p:grpSpPr>
        <p:sp>
          <p:nvSpPr>
            <p:cNvPr id="530" name="Google Shape;530;p39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39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39"/>
            <p:cNvSpPr/>
            <p:nvPr/>
          </p:nvSpPr>
          <p:spPr>
            <a:xfrm>
              <a:off x="8652775" y="883650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39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3_1_1_1_1_1_1_1"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40"/>
          <p:cNvSpPr/>
          <p:nvPr/>
        </p:nvSpPr>
        <p:spPr>
          <a:xfrm>
            <a:off x="33" y="4655167"/>
            <a:ext cx="12192000" cy="22032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6" name="Google Shape;536;p40"/>
          <p:cNvSpPr txBox="1"/>
          <p:nvPr>
            <p:ph type="title"/>
          </p:nvPr>
        </p:nvSpPr>
        <p:spPr>
          <a:xfrm>
            <a:off x="951033" y="593367"/>
            <a:ext cx="10290000" cy="98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537" name="Google Shape;537;p40"/>
          <p:cNvSpPr txBox="1"/>
          <p:nvPr>
            <p:ph idx="2" type="title"/>
          </p:nvPr>
        </p:nvSpPr>
        <p:spPr>
          <a:xfrm>
            <a:off x="2918967" y="2194167"/>
            <a:ext cx="2865300" cy="703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300"/>
              <a:buNone/>
              <a:defRPr sz="3200">
                <a:solidFill>
                  <a:schemeClr val="accent6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2pPr>
            <a:lvl3pPr lvl="2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3pPr>
            <a:lvl4pPr lvl="3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4pPr>
            <a:lvl5pPr lvl="4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5pPr>
            <a:lvl6pPr lvl="5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6pPr>
            <a:lvl7pPr lvl="6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7pPr>
            <a:lvl8pPr lvl="7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8pPr>
            <a:lvl9pPr lvl="8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9pPr>
          </a:lstStyle>
          <a:p/>
        </p:txBody>
      </p:sp>
      <p:sp>
        <p:nvSpPr>
          <p:cNvPr id="538" name="Google Shape;538;p40"/>
          <p:cNvSpPr txBox="1"/>
          <p:nvPr>
            <p:ph idx="1" type="subTitle"/>
          </p:nvPr>
        </p:nvSpPr>
        <p:spPr>
          <a:xfrm>
            <a:off x="2918967" y="2752483"/>
            <a:ext cx="2868300" cy="8208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>
                <a:solidFill>
                  <a:schemeClr val="accent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539" name="Google Shape;539;p40"/>
          <p:cNvSpPr txBox="1"/>
          <p:nvPr>
            <p:ph idx="3" type="title"/>
          </p:nvPr>
        </p:nvSpPr>
        <p:spPr>
          <a:xfrm>
            <a:off x="8140581" y="2194167"/>
            <a:ext cx="2865300" cy="703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300"/>
              <a:buNone/>
              <a:defRPr sz="3200">
                <a:solidFill>
                  <a:schemeClr val="accent6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2pPr>
            <a:lvl3pPr lvl="2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3pPr>
            <a:lvl4pPr lvl="3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4pPr>
            <a:lvl5pPr lvl="4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5pPr>
            <a:lvl6pPr lvl="5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6pPr>
            <a:lvl7pPr lvl="6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7pPr>
            <a:lvl8pPr lvl="7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8pPr>
            <a:lvl9pPr lvl="8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9pPr>
          </a:lstStyle>
          <a:p/>
        </p:txBody>
      </p:sp>
      <p:sp>
        <p:nvSpPr>
          <p:cNvPr id="540" name="Google Shape;540;p40"/>
          <p:cNvSpPr txBox="1"/>
          <p:nvPr>
            <p:ph idx="4" type="subTitle"/>
          </p:nvPr>
        </p:nvSpPr>
        <p:spPr>
          <a:xfrm>
            <a:off x="8140581" y="2752499"/>
            <a:ext cx="2865300" cy="8208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>
                <a:solidFill>
                  <a:schemeClr val="accent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541" name="Google Shape;541;p40"/>
          <p:cNvSpPr txBox="1"/>
          <p:nvPr>
            <p:ph idx="5" type="title"/>
          </p:nvPr>
        </p:nvSpPr>
        <p:spPr>
          <a:xfrm>
            <a:off x="2918967" y="4175550"/>
            <a:ext cx="2865300" cy="703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300"/>
              <a:buNone/>
              <a:defRPr sz="3200">
                <a:solidFill>
                  <a:schemeClr val="accent6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2pPr>
            <a:lvl3pPr lvl="2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3pPr>
            <a:lvl4pPr lvl="3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4pPr>
            <a:lvl5pPr lvl="4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5pPr>
            <a:lvl6pPr lvl="5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6pPr>
            <a:lvl7pPr lvl="6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7pPr>
            <a:lvl8pPr lvl="7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8pPr>
            <a:lvl9pPr lvl="8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9pPr>
          </a:lstStyle>
          <a:p/>
        </p:txBody>
      </p:sp>
      <p:sp>
        <p:nvSpPr>
          <p:cNvPr id="542" name="Google Shape;542;p40"/>
          <p:cNvSpPr txBox="1"/>
          <p:nvPr>
            <p:ph idx="6" type="subTitle"/>
          </p:nvPr>
        </p:nvSpPr>
        <p:spPr>
          <a:xfrm>
            <a:off x="2918967" y="4733882"/>
            <a:ext cx="2868300" cy="8208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>
                <a:solidFill>
                  <a:schemeClr val="accent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543" name="Google Shape;543;p40"/>
          <p:cNvSpPr txBox="1"/>
          <p:nvPr>
            <p:ph idx="7" type="title"/>
          </p:nvPr>
        </p:nvSpPr>
        <p:spPr>
          <a:xfrm>
            <a:off x="8140581" y="4175550"/>
            <a:ext cx="2865300" cy="703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300"/>
              <a:buNone/>
              <a:defRPr sz="3200">
                <a:solidFill>
                  <a:schemeClr val="accent6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2pPr>
            <a:lvl3pPr lvl="2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3pPr>
            <a:lvl4pPr lvl="3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4pPr>
            <a:lvl5pPr lvl="4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5pPr>
            <a:lvl6pPr lvl="5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6pPr>
            <a:lvl7pPr lvl="6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7pPr>
            <a:lvl8pPr lvl="7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8pPr>
            <a:lvl9pPr lvl="8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9pPr>
          </a:lstStyle>
          <a:p/>
        </p:txBody>
      </p:sp>
      <p:sp>
        <p:nvSpPr>
          <p:cNvPr id="544" name="Google Shape;544;p40"/>
          <p:cNvSpPr txBox="1"/>
          <p:nvPr>
            <p:ph idx="8" type="subTitle"/>
          </p:nvPr>
        </p:nvSpPr>
        <p:spPr>
          <a:xfrm>
            <a:off x="8140581" y="4733882"/>
            <a:ext cx="2865300" cy="8208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>
                <a:solidFill>
                  <a:schemeClr val="accent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grpSp>
        <p:nvGrpSpPr>
          <p:cNvPr id="545" name="Google Shape;545;p40"/>
          <p:cNvGrpSpPr/>
          <p:nvPr/>
        </p:nvGrpSpPr>
        <p:grpSpPr>
          <a:xfrm>
            <a:off x="11637076" y="257630"/>
            <a:ext cx="313018" cy="291055"/>
            <a:chOff x="8652775" y="883650"/>
            <a:chExt cx="38125" cy="35450"/>
          </a:xfrm>
        </p:grpSpPr>
        <p:sp>
          <p:nvSpPr>
            <p:cNvPr id="546" name="Google Shape;546;p40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40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40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49" name="Google Shape;549;p40"/>
          <p:cNvSpPr/>
          <p:nvPr/>
        </p:nvSpPr>
        <p:spPr>
          <a:xfrm>
            <a:off x="653061" y="1282582"/>
            <a:ext cx="114944" cy="115149"/>
          </a:xfrm>
          <a:custGeom>
            <a:rect b="b" l="l" r="r" t="t"/>
            <a:pathLst>
              <a:path extrusionOk="0" h="561" w="560">
                <a:moveTo>
                  <a:pt x="274" y="0"/>
                </a:moveTo>
                <a:cubicBezTo>
                  <a:pt x="119" y="0"/>
                  <a:pt x="0" y="131"/>
                  <a:pt x="0" y="286"/>
                </a:cubicBezTo>
                <a:cubicBezTo>
                  <a:pt x="0" y="441"/>
                  <a:pt x="119" y="560"/>
                  <a:pt x="274" y="560"/>
                </a:cubicBezTo>
                <a:cubicBezTo>
                  <a:pt x="429" y="560"/>
                  <a:pt x="560" y="441"/>
                  <a:pt x="560" y="286"/>
                </a:cubicBezTo>
                <a:cubicBezTo>
                  <a:pt x="560" y="131"/>
                  <a:pt x="429" y="0"/>
                  <a:pt x="27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0" name="Google Shape;550;p40"/>
          <p:cNvSpPr/>
          <p:nvPr/>
        </p:nvSpPr>
        <p:spPr>
          <a:xfrm>
            <a:off x="653061" y="1458487"/>
            <a:ext cx="114944" cy="115149"/>
          </a:xfrm>
          <a:custGeom>
            <a:rect b="b" l="l" r="r" t="t"/>
            <a:pathLst>
              <a:path extrusionOk="0" h="561" w="560">
                <a:moveTo>
                  <a:pt x="274" y="1"/>
                </a:moveTo>
                <a:cubicBezTo>
                  <a:pt x="119" y="1"/>
                  <a:pt x="0" y="120"/>
                  <a:pt x="0" y="275"/>
                </a:cubicBezTo>
                <a:cubicBezTo>
                  <a:pt x="0" y="429"/>
                  <a:pt x="119" y="560"/>
                  <a:pt x="274" y="560"/>
                </a:cubicBezTo>
                <a:cubicBezTo>
                  <a:pt x="429" y="560"/>
                  <a:pt x="560" y="429"/>
                  <a:pt x="560" y="275"/>
                </a:cubicBezTo>
                <a:cubicBezTo>
                  <a:pt x="560" y="120"/>
                  <a:pt x="429" y="1"/>
                  <a:pt x="27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p40"/>
          <p:cNvSpPr/>
          <p:nvPr/>
        </p:nvSpPr>
        <p:spPr>
          <a:xfrm>
            <a:off x="454988" y="1282582"/>
            <a:ext cx="115149" cy="115149"/>
          </a:xfrm>
          <a:custGeom>
            <a:rect b="b" l="l" r="r" t="t"/>
            <a:pathLst>
              <a:path extrusionOk="0" h="561" w="561">
                <a:moveTo>
                  <a:pt x="286" y="0"/>
                </a:moveTo>
                <a:cubicBezTo>
                  <a:pt x="132" y="0"/>
                  <a:pt x="1" y="131"/>
                  <a:pt x="1" y="286"/>
                </a:cubicBezTo>
                <a:cubicBezTo>
                  <a:pt x="1" y="441"/>
                  <a:pt x="132" y="560"/>
                  <a:pt x="286" y="560"/>
                </a:cubicBezTo>
                <a:cubicBezTo>
                  <a:pt x="441" y="560"/>
                  <a:pt x="560" y="441"/>
                  <a:pt x="560" y="286"/>
                </a:cubicBezTo>
                <a:cubicBezTo>
                  <a:pt x="560" y="131"/>
                  <a:pt x="441" y="0"/>
                  <a:pt x="28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" name="Google Shape;552;p40"/>
          <p:cNvSpPr/>
          <p:nvPr/>
        </p:nvSpPr>
        <p:spPr>
          <a:xfrm>
            <a:off x="454988" y="1458487"/>
            <a:ext cx="115149" cy="115149"/>
          </a:xfrm>
          <a:custGeom>
            <a:rect b="b" l="l" r="r" t="t"/>
            <a:pathLst>
              <a:path extrusionOk="0" h="561" w="561">
                <a:moveTo>
                  <a:pt x="286" y="1"/>
                </a:moveTo>
                <a:cubicBezTo>
                  <a:pt x="132" y="1"/>
                  <a:pt x="1" y="120"/>
                  <a:pt x="1" y="275"/>
                </a:cubicBezTo>
                <a:cubicBezTo>
                  <a:pt x="1" y="429"/>
                  <a:pt x="132" y="560"/>
                  <a:pt x="286" y="560"/>
                </a:cubicBezTo>
                <a:cubicBezTo>
                  <a:pt x="441" y="560"/>
                  <a:pt x="560" y="429"/>
                  <a:pt x="560" y="275"/>
                </a:cubicBezTo>
                <a:cubicBezTo>
                  <a:pt x="560" y="120"/>
                  <a:pt x="441" y="1"/>
                  <a:pt x="28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CUSTOM_3_1_1_1_1_1_1_1_1_1_1"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41"/>
          <p:cNvSpPr txBox="1"/>
          <p:nvPr>
            <p:ph type="title"/>
          </p:nvPr>
        </p:nvSpPr>
        <p:spPr>
          <a:xfrm>
            <a:off x="1421217" y="1785967"/>
            <a:ext cx="2924100" cy="1724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555" name="Google Shape;555;p41"/>
          <p:cNvSpPr txBox="1"/>
          <p:nvPr>
            <p:ph idx="2" type="title"/>
          </p:nvPr>
        </p:nvSpPr>
        <p:spPr>
          <a:xfrm>
            <a:off x="5256567" y="1964987"/>
            <a:ext cx="2670000" cy="703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300"/>
              <a:buNone/>
              <a:defRPr sz="3200">
                <a:solidFill>
                  <a:schemeClr val="accent6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2pPr>
            <a:lvl3pPr lvl="2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3pPr>
            <a:lvl4pPr lvl="3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4pPr>
            <a:lvl5pPr lvl="4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5pPr>
            <a:lvl6pPr lvl="5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6pPr>
            <a:lvl7pPr lvl="6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7pPr>
            <a:lvl8pPr lvl="7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8pPr>
            <a:lvl9pPr lvl="8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9pPr>
          </a:lstStyle>
          <a:p/>
        </p:txBody>
      </p:sp>
      <p:sp>
        <p:nvSpPr>
          <p:cNvPr id="556" name="Google Shape;556;p41"/>
          <p:cNvSpPr txBox="1"/>
          <p:nvPr>
            <p:ph idx="1" type="subTitle"/>
          </p:nvPr>
        </p:nvSpPr>
        <p:spPr>
          <a:xfrm>
            <a:off x="5256567" y="2455850"/>
            <a:ext cx="2670000" cy="8208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>
                <a:solidFill>
                  <a:schemeClr val="accent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557" name="Google Shape;557;p41"/>
          <p:cNvSpPr txBox="1"/>
          <p:nvPr>
            <p:ph idx="3" type="title"/>
          </p:nvPr>
        </p:nvSpPr>
        <p:spPr>
          <a:xfrm>
            <a:off x="8469384" y="1964987"/>
            <a:ext cx="2670000" cy="703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300"/>
              <a:buNone/>
              <a:defRPr sz="3200">
                <a:solidFill>
                  <a:schemeClr val="accent6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2pPr>
            <a:lvl3pPr lvl="2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3pPr>
            <a:lvl4pPr lvl="3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4pPr>
            <a:lvl5pPr lvl="4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5pPr>
            <a:lvl6pPr lvl="5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6pPr>
            <a:lvl7pPr lvl="6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7pPr>
            <a:lvl8pPr lvl="7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8pPr>
            <a:lvl9pPr lvl="8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9pPr>
          </a:lstStyle>
          <a:p/>
        </p:txBody>
      </p:sp>
      <p:sp>
        <p:nvSpPr>
          <p:cNvPr id="558" name="Google Shape;558;p41"/>
          <p:cNvSpPr txBox="1"/>
          <p:nvPr>
            <p:ph idx="4" type="subTitle"/>
          </p:nvPr>
        </p:nvSpPr>
        <p:spPr>
          <a:xfrm>
            <a:off x="8469384" y="2455851"/>
            <a:ext cx="2670000" cy="8208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>
                <a:solidFill>
                  <a:schemeClr val="accent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559" name="Google Shape;559;p41"/>
          <p:cNvSpPr txBox="1"/>
          <p:nvPr>
            <p:ph idx="5" type="title"/>
          </p:nvPr>
        </p:nvSpPr>
        <p:spPr>
          <a:xfrm>
            <a:off x="5256567" y="4178954"/>
            <a:ext cx="2670000" cy="703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300"/>
              <a:buNone/>
              <a:defRPr sz="3200">
                <a:solidFill>
                  <a:schemeClr val="accent6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2pPr>
            <a:lvl3pPr lvl="2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3pPr>
            <a:lvl4pPr lvl="3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4pPr>
            <a:lvl5pPr lvl="4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5pPr>
            <a:lvl6pPr lvl="5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6pPr>
            <a:lvl7pPr lvl="6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7pPr>
            <a:lvl8pPr lvl="7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8pPr>
            <a:lvl9pPr lvl="8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9pPr>
          </a:lstStyle>
          <a:p/>
        </p:txBody>
      </p:sp>
      <p:sp>
        <p:nvSpPr>
          <p:cNvPr id="560" name="Google Shape;560;p41"/>
          <p:cNvSpPr txBox="1"/>
          <p:nvPr>
            <p:ph idx="6" type="subTitle"/>
          </p:nvPr>
        </p:nvSpPr>
        <p:spPr>
          <a:xfrm>
            <a:off x="5256567" y="4669818"/>
            <a:ext cx="2670000" cy="8208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>
                <a:solidFill>
                  <a:schemeClr val="accent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561" name="Google Shape;561;p41"/>
          <p:cNvSpPr txBox="1"/>
          <p:nvPr>
            <p:ph idx="7" type="title"/>
          </p:nvPr>
        </p:nvSpPr>
        <p:spPr>
          <a:xfrm>
            <a:off x="8469384" y="4178954"/>
            <a:ext cx="2670000" cy="703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300"/>
              <a:buNone/>
              <a:defRPr sz="3200">
                <a:solidFill>
                  <a:schemeClr val="accent6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2pPr>
            <a:lvl3pPr lvl="2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3pPr>
            <a:lvl4pPr lvl="3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4pPr>
            <a:lvl5pPr lvl="4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5pPr>
            <a:lvl6pPr lvl="5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6pPr>
            <a:lvl7pPr lvl="6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7pPr>
            <a:lvl8pPr lvl="7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8pPr>
            <a:lvl9pPr lvl="8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9pPr>
          </a:lstStyle>
          <a:p/>
        </p:txBody>
      </p:sp>
      <p:sp>
        <p:nvSpPr>
          <p:cNvPr id="562" name="Google Shape;562;p41"/>
          <p:cNvSpPr txBox="1"/>
          <p:nvPr>
            <p:ph idx="8" type="subTitle"/>
          </p:nvPr>
        </p:nvSpPr>
        <p:spPr>
          <a:xfrm>
            <a:off x="8469384" y="4669818"/>
            <a:ext cx="2670000" cy="8208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>
                <a:solidFill>
                  <a:schemeClr val="accent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grpSp>
        <p:nvGrpSpPr>
          <p:cNvPr id="563" name="Google Shape;563;p41"/>
          <p:cNvGrpSpPr/>
          <p:nvPr/>
        </p:nvGrpSpPr>
        <p:grpSpPr>
          <a:xfrm>
            <a:off x="360976" y="340539"/>
            <a:ext cx="313018" cy="291055"/>
            <a:chOff x="8652775" y="883650"/>
            <a:chExt cx="38125" cy="35450"/>
          </a:xfrm>
        </p:grpSpPr>
        <p:sp>
          <p:nvSpPr>
            <p:cNvPr id="564" name="Google Shape;564;p41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41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41"/>
            <p:cNvSpPr/>
            <p:nvPr/>
          </p:nvSpPr>
          <p:spPr>
            <a:xfrm>
              <a:off x="8652775" y="883650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41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68" name="Google Shape;568;p41"/>
          <p:cNvGrpSpPr/>
          <p:nvPr/>
        </p:nvGrpSpPr>
        <p:grpSpPr>
          <a:xfrm>
            <a:off x="10855177" y="6278312"/>
            <a:ext cx="992420" cy="295981"/>
            <a:chOff x="8652775" y="883650"/>
            <a:chExt cx="120875" cy="36050"/>
          </a:xfrm>
        </p:grpSpPr>
        <p:sp>
          <p:nvSpPr>
            <p:cNvPr id="569" name="Google Shape;569;p41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41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41"/>
            <p:cNvSpPr/>
            <p:nvPr/>
          </p:nvSpPr>
          <p:spPr>
            <a:xfrm>
              <a:off x="8652775" y="883650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41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41"/>
            <p:cNvSpPr/>
            <p:nvPr/>
          </p:nvSpPr>
          <p:spPr>
            <a:xfrm>
              <a:off x="8703675" y="88662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1"/>
                  </a:moveTo>
                  <a:cubicBezTo>
                    <a:pt x="108" y="1"/>
                    <a:pt x="1" y="108"/>
                    <a:pt x="1" y="251"/>
                  </a:cubicBezTo>
                  <a:cubicBezTo>
                    <a:pt x="1" y="393"/>
                    <a:pt x="108" y="501"/>
                    <a:pt x="251" y="501"/>
                  </a:cubicBezTo>
                  <a:lnTo>
                    <a:pt x="2549" y="501"/>
                  </a:lnTo>
                  <a:cubicBezTo>
                    <a:pt x="2691" y="501"/>
                    <a:pt x="2799" y="393"/>
                    <a:pt x="2799" y="251"/>
                  </a:cubicBezTo>
                  <a:cubicBezTo>
                    <a:pt x="2799" y="108"/>
                    <a:pt x="2691" y="1"/>
                    <a:pt x="25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41"/>
            <p:cNvSpPr/>
            <p:nvPr/>
          </p:nvSpPr>
          <p:spPr>
            <a:xfrm>
              <a:off x="8703675" y="90717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0"/>
                  </a:moveTo>
                  <a:cubicBezTo>
                    <a:pt x="108" y="0"/>
                    <a:pt x="1" y="107"/>
                    <a:pt x="1" y="250"/>
                  </a:cubicBezTo>
                  <a:cubicBezTo>
                    <a:pt x="1" y="393"/>
                    <a:pt x="108" y="500"/>
                    <a:pt x="251" y="500"/>
                  </a:cubicBezTo>
                  <a:lnTo>
                    <a:pt x="2549" y="500"/>
                  </a:lnTo>
                  <a:cubicBezTo>
                    <a:pt x="2691" y="500"/>
                    <a:pt x="2799" y="393"/>
                    <a:pt x="2799" y="250"/>
                  </a:cubicBezTo>
                  <a:cubicBezTo>
                    <a:pt x="2799" y="107"/>
                    <a:pt x="2691" y="0"/>
                    <a:pt x="2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/>
          <p:nvPr>
            <p:ph type="title"/>
          </p:nvPr>
        </p:nvSpPr>
        <p:spPr>
          <a:xfrm>
            <a:off x="415600" y="546667"/>
            <a:ext cx="11360700" cy="810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idx="1" type="body"/>
          </p:nvPr>
        </p:nvSpPr>
        <p:spPr>
          <a:xfrm>
            <a:off x="415600" y="1639967"/>
            <a:ext cx="5333100" cy="4452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41" name="Google Shape;41;p5"/>
          <p:cNvSpPr txBox="1"/>
          <p:nvPr>
            <p:ph idx="2" type="body"/>
          </p:nvPr>
        </p:nvSpPr>
        <p:spPr>
          <a:xfrm>
            <a:off x="6443200" y="1639967"/>
            <a:ext cx="5333100" cy="4452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42" name="Google Shape;42;p5"/>
          <p:cNvSpPr txBox="1"/>
          <p:nvPr>
            <p:ph idx="12" type="sldNum"/>
          </p:nvPr>
        </p:nvSpPr>
        <p:spPr>
          <a:xfrm>
            <a:off x="11280575" y="6201587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4"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42"/>
          <p:cNvSpPr/>
          <p:nvPr/>
        </p:nvSpPr>
        <p:spPr>
          <a:xfrm>
            <a:off x="33" y="4734033"/>
            <a:ext cx="12192000" cy="2134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" name="Google Shape;577;p42"/>
          <p:cNvSpPr txBox="1"/>
          <p:nvPr>
            <p:ph type="title"/>
          </p:nvPr>
        </p:nvSpPr>
        <p:spPr>
          <a:xfrm>
            <a:off x="951033" y="593367"/>
            <a:ext cx="10290000" cy="98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578" name="Google Shape;578;p42"/>
          <p:cNvSpPr txBox="1"/>
          <p:nvPr>
            <p:ph idx="2" type="title"/>
          </p:nvPr>
        </p:nvSpPr>
        <p:spPr>
          <a:xfrm>
            <a:off x="1140150" y="4144167"/>
            <a:ext cx="2670000" cy="703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300"/>
              <a:buNone/>
              <a:defRPr sz="3200">
                <a:solidFill>
                  <a:schemeClr val="accent6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2pPr>
            <a:lvl3pPr lvl="2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3pPr>
            <a:lvl4pPr lvl="3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4pPr>
            <a:lvl5pPr lvl="4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5pPr>
            <a:lvl6pPr lvl="5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6pPr>
            <a:lvl7pPr lvl="6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7pPr>
            <a:lvl8pPr lvl="7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8pPr>
            <a:lvl9pPr lvl="8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9pPr>
          </a:lstStyle>
          <a:p/>
        </p:txBody>
      </p:sp>
      <p:sp>
        <p:nvSpPr>
          <p:cNvPr id="579" name="Google Shape;579;p42"/>
          <p:cNvSpPr txBox="1"/>
          <p:nvPr>
            <p:ph idx="1" type="subTitle"/>
          </p:nvPr>
        </p:nvSpPr>
        <p:spPr>
          <a:xfrm>
            <a:off x="1140150" y="4688766"/>
            <a:ext cx="2670000" cy="8208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>
                <a:solidFill>
                  <a:schemeClr val="accent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580" name="Google Shape;580;p42"/>
          <p:cNvSpPr txBox="1"/>
          <p:nvPr>
            <p:ph idx="3" type="title"/>
          </p:nvPr>
        </p:nvSpPr>
        <p:spPr>
          <a:xfrm>
            <a:off x="4761042" y="4144167"/>
            <a:ext cx="2670000" cy="703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300"/>
              <a:buNone/>
              <a:defRPr sz="3200">
                <a:solidFill>
                  <a:schemeClr val="accent6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2pPr>
            <a:lvl3pPr lvl="2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3pPr>
            <a:lvl4pPr lvl="3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4pPr>
            <a:lvl5pPr lvl="4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5pPr>
            <a:lvl6pPr lvl="5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6pPr>
            <a:lvl7pPr lvl="6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7pPr>
            <a:lvl8pPr lvl="7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8pPr>
            <a:lvl9pPr lvl="8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9pPr>
          </a:lstStyle>
          <a:p/>
        </p:txBody>
      </p:sp>
      <p:sp>
        <p:nvSpPr>
          <p:cNvPr id="581" name="Google Shape;581;p42"/>
          <p:cNvSpPr txBox="1"/>
          <p:nvPr>
            <p:ph idx="4" type="subTitle"/>
          </p:nvPr>
        </p:nvSpPr>
        <p:spPr>
          <a:xfrm>
            <a:off x="4761042" y="4688766"/>
            <a:ext cx="2670000" cy="8208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>
                <a:solidFill>
                  <a:schemeClr val="accent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582" name="Google Shape;582;p42"/>
          <p:cNvSpPr txBox="1"/>
          <p:nvPr>
            <p:ph idx="5" type="title"/>
          </p:nvPr>
        </p:nvSpPr>
        <p:spPr>
          <a:xfrm>
            <a:off x="8383901" y="4144167"/>
            <a:ext cx="2670000" cy="703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300"/>
              <a:buNone/>
              <a:defRPr sz="3200">
                <a:solidFill>
                  <a:schemeClr val="accent6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2pPr>
            <a:lvl3pPr lvl="2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3pPr>
            <a:lvl4pPr lvl="3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4pPr>
            <a:lvl5pPr lvl="4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5pPr>
            <a:lvl6pPr lvl="5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6pPr>
            <a:lvl7pPr lvl="6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7pPr>
            <a:lvl8pPr lvl="7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8pPr>
            <a:lvl9pPr lvl="8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9pPr>
          </a:lstStyle>
          <a:p/>
        </p:txBody>
      </p:sp>
      <p:sp>
        <p:nvSpPr>
          <p:cNvPr id="583" name="Google Shape;583;p42"/>
          <p:cNvSpPr txBox="1"/>
          <p:nvPr>
            <p:ph idx="6" type="subTitle"/>
          </p:nvPr>
        </p:nvSpPr>
        <p:spPr>
          <a:xfrm>
            <a:off x="8383901" y="4688766"/>
            <a:ext cx="2670000" cy="8208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>
                <a:solidFill>
                  <a:schemeClr val="accent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584" name="Google Shape;584;p42"/>
          <p:cNvSpPr txBox="1"/>
          <p:nvPr>
            <p:ph idx="7" type="title"/>
          </p:nvPr>
        </p:nvSpPr>
        <p:spPr>
          <a:xfrm>
            <a:off x="1140150" y="2297433"/>
            <a:ext cx="2670000" cy="703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300"/>
              <a:buNone/>
              <a:defRPr sz="3200">
                <a:solidFill>
                  <a:schemeClr val="accent6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2pPr>
            <a:lvl3pPr lvl="2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3pPr>
            <a:lvl4pPr lvl="3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4pPr>
            <a:lvl5pPr lvl="4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5pPr>
            <a:lvl6pPr lvl="5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6pPr>
            <a:lvl7pPr lvl="6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7pPr>
            <a:lvl8pPr lvl="7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8pPr>
            <a:lvl9pPr lvl="8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9pPr>
          </a:lstStyle>
          <a:p/>
        </p:txBody>
      </p:sp>
      <p:sp>
        <p:nvSpPr>
          <p:cNvPr id="585" name="Google Shape;585;p42"/>
          <p:cNvSpPr txBox="1"/>
          <p:nvPr>
            <p:ph idx="8" type="subTitle"/>
          </p:nvPr>
        </p:nvSpPr>
        <p:spPr>
          <a:xfrm>
            <a:off x="1140150" y="2842032"/>
            <a:ext cx="2670000" cy="8208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>
                <a:solidFill>
                  <a:schemeClr val="accent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586" name="Google Shape;586;p42"/>
          <p:cNvSpPr txBox="1"/>
          <p:nvPr>
            <p:ph idx="9" type="title"/>
          </p:nvPr>
        </p:nvSpPr>
        <p:spPr>
          <a:xfrm>
            <a:off x="4761042" y="2259100"/>
            <a:ext cx="2670000" cy="703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300"/>
              <a:buNone/>
              <a:defRPr sz="3200">
                <a:solidFill>
                  <a:schemeClr val="accent6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2pPr>
            <a:lvl3pPr lvl="2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3pPr>
            <a:lvl4pPr lvl="3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4pPr>
            <a:lvl5pPr lvl="4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5pPr>
            <a:lvl6pPr lvl="5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6pPr>
            <a:lvl7pPr lvl="6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7pPr>
            <a:lvl8pPr lvl="7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8pPr>
            <a:lvl9pPr lvl="8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9pPr>
          </a:lstStyle>
          <a:p/>
        </p:txBody>
      </p:sp>
      <p:sp>
        <p:nvSpPr>
          <p:cNvPr id="587" name="Google Shape;587;p42"/>
          <p:cNvSpPr txBox="1"/>
          <p:nvPr>
            <p:ph idx="13" type="subTitle"/>
          </p:nvPr>
        </p:nvSpPr>
        <p:spPr>
          <a:xfrm>
            <a:off x="4761042" y="2803700"/>
            <a:ext cx="2670000" cy="8208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>
                <a:solidFill>
                  <a:schemeClr val="accent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588" name="Google Shape;588;p42"/>
          <p:cNvSpPr txBox="1"/>
          <p:nvPr>
            <p:ph idx="14" type="title"/>
          </p:nvPr>
        </p:nvSpPr>
        <p:spPr>
          <a:xfrm>
            <a:off x="8381901" y="2259100"/>
            <a:ext cx="2670000" cy="703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300"/>
              <a:buNone/>
              <a:defRPr sz="3200">
                <a:solidFill>
                  <a:schemeClr val="accent6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2pPr>
            <a:lvl3pPr lvl="2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3pPr>
            <a:lvl4pPr lvl="3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4pPr>
            <a:lvl5pPr lvl="4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5pPr>
            <a:lvl6pPr lvl="5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6pPr>
            <a:lvl7pPr lvl="6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7pPr>
            <a:lvl8pPr lvl="7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8pPr>
            <a:lvl9pPr lvl="8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9pPr>
          </a:lstStyle>
          <a:p/>
        </p:txBody>
      </p:sp>
      <p:sp>
        <p:nvSpPr>
          <p:cNvPr id="589" name="Google Shape;589;p42"/>
          <p:cNvSpPr txBox="1"/>
          <p:nvPr>
            <p:ph idx="15" type="subTitle"/>
          </p:nvPr>
        </p:nvSpPr>
        <p:spPr>
          <a:xfrm>
            <a:off x="8379901" y="2803700"/>
            <a:ext cx="2673900" cy="8208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>
                <a:solidFill>
                  <a:schemeClr val="accent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grpSp>
        <p:nvGrpSpPr>
          <p:cNvPr id="590" name="Google Shape;590;p42"/>
          <p:cNvGrpSpPr/>
          <p:nvPr/>
        </p:nvGrpSpPr>
        <p:grpSpPr>
          <a:xfrm>
            <a:off x="6090010" y="6067123"/>
            <a:ext cx="992420" cy="295981"/>
            <a:chOff x="8652775" y="883650"/>
            <a:chExt cx="120875" cy="36050"/>
          </a:xfrm>
        </p:grpSpPr>
        <p:sp>
          <p:nvSpPr>
            <p:cNvPr id="591" name="Google Shape;591;p42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42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42"/>
            <p:cNvSpPr/>
            <p:nvPr/>
          </p:nvSpPr>
          <p:spPr>
            <a:xfrm>
              <a:off x="8652775" y="883650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42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42"/>
            <p:cNvSpPr/>
            <p:nvPr/>
          </p:nvSpPr>
          <p:spPr>
            <a:xfrm>
              <a:off x="8703675" y="88662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1"/>
                  </a:moveTo>
                  <a:cubicBezTo>
                    <a:pt x="108" y="1"/>
                    <a:pt x="1" y="108"/>
                    <a:pt x="1" y="251"/>
                  </a:cubicBezTo>
                  <a:cubicBezTo>
                    <a:pt x="1" y="393"/>
                    <a:pt x="108" y="501"/>
                    <a:pt x="251" y="501"/>
                  </a:cubicBezTo>
                  <a:lnTo>
                    <a:pt x="2549" y="501"/>
                  </a:lnTo>
                  <a:cubicBezTo>
                    <a:pt x="2691" y="501"/>
                    <a:pt x="2799" y="393"/>
                    <a:pt x="2799" y="251"/>
                  </a:cubicBezTo>
                  <a:cubicBezTo>
                    <a:pt x="2799" y="108"/>
                    <a:pt x="2691" y="1"/>
                    <a:pt x="254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42"/>
            <p:cNvSpPr/>
            <p:nvPr/>
          </p:nvSpPr>
          <p:spPr>
            <a:xfrm>
              <a:off x="8703675" y="90717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0"/>
                  </a:moveTo>
                  <a:cubicBezTo>
                    <a:pt x="108" y="0"/>
                    <a:pt x="1" y="107"/>
                    <a:pt x="1" y="250"/>
                  </a:cubicBezTo>
                  <a:cubicBezTo>
                    <a:pt x="1" y="393"/>
                    <a:pt x="108" y="500"/>
                    <a:pt x="251" y="500"/>
                  </a:cubicBezTo>
                  <a:lnTo>
                    <a:pt x="2549" y="500"/>
                  </a:lnTo>
                  <a:cubicBezTo>
                    <a:pt x="2691" y="500"/>
                    <a:pt x="2799" y="393"/>
                    <a:pt x="2799" y="250"/>
                  </a:cubicBezTo>
                  <a:cubicBezTo>
                    <a:pt x="2799" y="107"/>
                    <a:pt x="2691" y="0"/>
                    <a:pt x="254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97" name="Google Shape;597;p42"/>
          <p:cNvGrpSpPr/>
          <p:nvPr/>
        </p:nvGrpSpPr>
        <p:grpSpPr>
          <a:xfrm>
            <a:off x="231743" y="5041617"/>
            <a:ext cx="313018" cy="115149"/>
            <a:chOff x="8652775" y="905075"/>
            <a:chExt cx="38125" cy="14025"/>
          </a:xfrm>
        </p:grpSpPr>
        <p:sp>
          <p:nvSpPr>
            <p:cNvPr id="598" name="Google Shape;598;p42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42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00" name="Google Shape;600;p42"/>
          <p:cNvGrpSpPr/>
          <p:nvPr/>
        </p:nvGrpSpPr>
        <p:grpSpPr>
          <a:xfrm>
            <a:off x="11661210" y="1486862"/>
            <a:ext cx="313018" cy="291055"/>
            <a:chOff x="8652775" y="883650"/>
            <a:chExt cx="38125" cy="35450"/>
          </a:xfrm>
        </p:grpSpPr>
        <p:sp>
          <p:nvSpPr>
            <p:cNvPr id="601" name="Google Shape;601;p42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42"/>
            <p:cNvSpPr/>
            <p:nvPr/>
          </p:nvSpPr>
          <p:spPr>
            <a:xfrm>
              <a:off x="8652775" y="883650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42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7"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43"/>
          <p:cNvSpPr/>
          <p:nvPr/>
        </p:nvSpPr>
        <p:spPr>
          <a:xfrm>
            <a:off x="5157967" y="473300"/>
            <a:ext cx="6394500" cy="5892000"/>
          </a:xfrm>
          <a:prstGeom prst="roundRect">
            <a:avLst>
              <a:gd fmla="val 392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6" name="Google Shape;606;p43"/>
          <p:cNvSpPr txBox="1"/>
          <p:nvPr>
            <p:ph type="title"/>
          </p:nvPr>
        </p:nvSpPr>
        <p:spPr>
          <a:xfrm>
            <a:off x="5848400" y="703600"/>
            <a:ext cx="5012100" cy="1272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6700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6700">
                <a:solidFill>
                  <a:schemeClr val="accent6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6700">
                <a:solidFill>
                  <a:schemeClr val="accent6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6700">
                <a:solidFill>
                  <a:schemeClr val="accent6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6700">
                <a:solidFill>
                  <a:schemeClr val="accent6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6700">
                <a:solidFill>
                  <a:schemeClr val="accent6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6700">
                <a:solidFill>
                  <a:schemeClr val="accent6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6700">
                <a:solidFill>
                  <a:schemeClr val="accent6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67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607" name="Google Shape;607;p43"/>
          <p:cNvSpPr txBox="1"/>
          <p:nvPr>
            <p:ph idx="2" type="title"/>
          </p:nvPr>
        </p:nvSpPr>
        <p:spPr>
          <a:xfrm>
            <a:off x="5849931" y="1976000"/>
            <a:ext cx="5010300" cy="1847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08" name="Google Shape;608;p43"/>
          <p:cNvSpPr txBox="1"/>
          <p:nvPr/>
        </p:nvSpPr>
        <p:spPr>
          <a:xfrm>
            <a:off x="5849934" y="4874400"/>
            <a:ext cx="47268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CREDITS: This presentation template was created by </a:t>
            </a:r>
            <a:r>
              <a:rPr b="1" lang="en" sz="1600">
                <a:solidFill>
                  <a:schemeClr val="accent6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60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, including icons by </a:t>
            </a:r>
            <a:r>
              <a:rPr b="1" lang="en" sz="1600">
                <a:solidFill>
                  <a:schemeClr val="accent6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60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, and infographics &amp; images by </a:t>
            </a:r>
            <a:r>
              <a:rPr b="1" lang="en" sz="1600">
                <a:solidFill>
                  <a:schemeClr val="accent6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1" lang="en" sz="160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b="1" sz="1600">
              <a:solidFill>
                <a:schemeClr val="accent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609" name="Google Shape;609;p43"/>
          <p:cNvGrpSpPr/>
          <p:nvPr/>
        </p:nvGrpSpPr>
        <p:grpSpPr>
          <a:xfrm>
            <a:off x="360676" y="2384213"/>
            <a:ext cx="313018" cy="291055"/>
            <a:chOff x="8652775" y="883650"/>
            <a:chExt cx="38125" cy="35450"/>
          </a:xfrm>
        </p:grpSpPr>
        <p:sp>
          <p:nvSpPr>
            <p:cNvPr id="610" name="Google Shape;610;p43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43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43"/>
            <p:cNvSpPr/>
            <p:nvPr/>
          </p:nvSpPr>
          <p:spPr>
            <a:xfrm>
              <a:off x="8652775" y="883650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43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14" name="Google Shape;614;p43"/>
          <p:cNvGrpSpPr/>
          <p:nvPr/>
        </p:nvGrpSpPr>
        <p:grpSpPr>
          <a:xfrm>
            <a:off x="2970947" y="6093772"/>
            <a:ext cx="574516" cy="271556"/>
            <a:chOff x="8703675" y="886625"/>
            <a:chExt cx="69975" cy="33075"/>
          </a:xfrm>
        </p:grpSpPr>
        <p:sp>
          <p:nvSpPr>
            <p:cNvPr id="615" name="Google Shape;615;p43"/>
            <p:cNvSpPr/>
            <p:nvPr/>
          </p:nvSpPr>
          <p:spPr>
            <a:xfrm>
              <a:off x="8703675" y="88662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1"/>
                  </a:moveTo>
                  <a:cubicBezTo>
                    <a:pt x="108" y="1"/>
                    <a:pt x="1" y="108"/>
                    <a:pt x="1" y="251"/>
                  </a:cubicBezTo>
                  <a:cubicBezTo>
                    <a:pt x="1" y="393"/>
                    <a:pt x="108" y="501"/>
                    <a:pt x="251" y="501"/>
                  </a:cubicBezTo>
                  <a:lnTo>
                    <a:pt x="2549" y="501"/>
                  </a:lnTo>
                  <a:cubicBezTo>
                    <a:pt x="2691" y="501"/>
                    <a:pt x="2799" y="393"/>
                    <a:pt x="2799" y="251"/>
                  </a:cubicBezTo>
                  <a:cubicBezTo>
                    <a:pt x="2799" y="108"/>
                    <a:pt x="2691" y="1"/>
                    <a:pt x="25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43"/>
            <p:cNvSpPr/>
            <p:nvPr/>
          </p:nvSpPr>
          <p:spPr>
            <a:xfrm>
              <a:off x="8703675" y="90717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0"/>
                  </a:moveTo>
                  <a:cubicBezTo>
                    <a:pt x="108" y="0"/>
                    <a:pt x="1" y="107"/>
                    <a:pt x="1" y="250"/>
                  </a:cubicBezTo>
                  <a:cubicBezTo>
                    <a:pt x="1" y="393"/>
                    <a:pt x="108" y="500"/>
                    <a:pt x="251" y="500"/>
                  </a:cubicBezTo>
                  <a:lnTo>
                    <a:pt x="2549" y="500"/>
                  </a:lnTo>
                  <a:cubicBezTo>
                    <a:pt x="2691" y="500"/>
                    <a:pt x="2799" y="393"/>
                    <a:pt x="2799" y="250"/>
                  </a:cubicBezTo>
                  <a:cubicBezTo>
                    <a:pt x="2799" y="107"/>
                    <a:pt x="2691" y="0"/>
                    <a:pt x="2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17" name="Google Shape;617;p43"/>
          <p:cNvSpPr/>
          <p:nvPr/>
        </p:nvSpPr>
        <p:spPr>
          <a:xfrm>
            <a:off x="3557022" y="384034"/>
            <a:ext cx="1024235" cy="334980"/>
          </a:xfrm>
          <a:custGeom>
            <a:rect b="b" l="l" r="r" t="t"/>
            <a:pathLst>
              <a:path extrusionOk="0" h="1632" w="4990">
                <a:moveTo>
                  <a:pt x="405" y="0"/>
                </a:moveTo>
                <a:cubicBezTo>
                  <a:pt x="179" y="0"/>
                  <a:pt x="0" y="191"/>
                  <a:pt x="0" y="417"/>
                </a:cubicBezTo>
                <a:lnTo>
                  <a:pt x="0" y="1227"/>
                </a:lnTo>
                <a:cubicBezTo>
                  <a:pt x="0" y="1453"/>
                  <a:pt x="179" y="1631"/>
                  <a:pt x="405" y="1631"/>
                </a:cubicBezTo>
                <a:lnTo>
                  <a:pt x="4584" y="1631"/>
                </a:lnTo>
                <a:cubicBezTo>
                  <a:pt x="4811" y="1631"/>
                  <a:pt x="4989" y="1453"/>
                  <a:pt x="4989" y="1227"/>
                </a:cubicBezTo>
                <a:lnTo>
                  <a:pt x="4989" y="417"/>
                </a:lnTo>
                <a:cubicBezTo>
                  <a:pt x="4989" y="191"/>
                  <a:pt x="4811" y="0"/>
                  <a:pt x="458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8"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9" name="Google Shape;619;p44"/>
          <p:cNvGrpSpPr/>
          <p:nvPr/>
        </p:nvGrpSpPr>
        <p:grpSpPr>
          <a:xfrm>
            <a:off x="-269123" y="201645"/>
            <a:ext cx="1024235" cy="784699"/>
            <a:chOff x="8650400" y="824125"/>
            <a:chExt cx="124750" cy="95575"/>
          </a:xfrm>
        </p:grpSpPr>
        <p:sp>
          <p:nvSpPr>
            <p:cNvPr id="620" name="Google Shape;620;p44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44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44"/>
            <p:cNvSpPr/>
            <p:nvPr/>
          </p:nvSpPr>
          <p:spPr>
            <a:xfrm>
              <a:off x="8652775" y="883650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44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44"/>
            <p:cNvSpPr/>
            <p:nvPr/>
          </p:nvSpPr>
          <p:spPr>
            <a:xfrm>
              <a:off x="8650400" y="824125"/>
              <a:ext cx="124750" cy="40800"/>
            </a:xfrm>
            <a:custGeom>
              <a:rect b="b" l="l" r="r" t="t"/>
              <a:pathLst>
                <a:path extrusionOk="0" h="1632" w="4990">
                  <a:moveTo>
                    <a:pt x="405" y="0"/>
                  </a:moveTo>
                  <a:cubicBezTo>
                    <a:pt x="179" y="0"/>
                    <a:pt x="0" y="191"/>
                    <a:pt x="0" y="417"/>
                  </a:cubicBezTo>
                  <a:lnTo>
                    <a:pt x="0" y="1227"/>
                  </a:lnTo>
                  <a:cubicBezTo>
                    <a:pt x="0" y="1453"/>
                    <a:pt x="179" y="1631"/>
                    <a:pt x="405" y="1631"/>
                  </a:cubicBezTo>
                  <a:lnTo>
                    <a:pt x="4584" y="1631"/>
                  </a:lnTo>
                  <a:cubicBezTo>
                    <a:pt x="4811" y="1631"/>
                    <a:pt x="4989" y="1453"/>
                    <a:pt x="4989" y="1227"/>
                  </a:cubicBezTo>
                  <a:lnTo>
                    <a:pt x="4989" y="417"/>
                  </a:lnTo>
                  <a:cubicBezTo>
                    <a:pt x="4989" y="191"/>
                    <a:pt x="4811" y="0"/>
                    <a:pt x="45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44"/>
            <p:cNvSpPr/>
            <p:nvPr/>
          </p:nvSpPr>
          <p:spPr>
            <a:xfrm>
              <a:off x="8703675" y="88662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1"/>
                  </a:moveTo>
                  <a:cubicBezTo>
                    <a:pt x="108" y="1"/>
                    <a:pt x="1" y="108"/>
                    <a:pt x="1" y="251"/>
                  </a:cubicBezTo>
                  <a:cubicBezTo>
                    <a:pt x="1" y="393"/>
                    <a:pt x="108" y="501"/>
                    <a:pt x="251" y="501"/>
                  </a:cubicBezTo>
                  <a:lnTo>
                    <a:pt x="2549" y="501"/>
                  </a:lnTo>
                  <a:cubicBezTo>
                    <a:pt x="2691" y="501"/>
                    <a:pt x="2799" y="393"/>
                    <a:pt x="2799" y="251"/>
                  </a:cubicBezTo>
                  <a:cubicBezTo>
                    <a:pt x="2799" y="108"/>
                    <a:pt x="2691" y="1"/>
                    <a:pt x="25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44"/>
            <p:cNvSpPr/>
            <p:nvPr/>
          </p:nvSpPr>
          <p:spPr>
            <a:xfrm>
              <a:off x="8703675" y="90717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0"/>
                  </a:moveTo>
                  <a:cubicBezTo>
                    <a:pt x="108" y="0"/>
                    <a:pt x="1" y="107"/>
                    <a:pt x="1" y="250"/>
                  </a:cubicBezTo>
                  <a:cubicBezTo>
                    <a:pt x="1" y="393"/>
                    <a:pt x="108" y="500"/>
                    <a:pt x="251" y="500"/>
                  </a:cubicBezTo>
                  <a:lnTo>
                    <a:pt x="2549" y="500"/>
                  </a:lnTo>
                  <a:cubicBezTo>
                    <a:pt x="2691" y="500"/>
                    <a:pt x="2799" y="393"/>
                    <a:pt x="2799" y="250"/>
                  </a:cubicBezTo>
                  <a:cubicBezTo>
                    <a:pt x="2799" y="107"/>
                    <a:pt x="2691" y="0"/>
                    <a:pt x="2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27" name="Google Shape;627;p44"/>
          <p:cNvGrpSpPr/>
          <p:nvPr/>
        </p:nvGrpSpPr>
        <p:grpSpPr>
          <a:xfrm>
            <a:off x="11575126" y="1090830"/>
            <a:ext cx="313018" cy="291055"/>
            <a:chOff x="8652775" y="883650"/>
            <a:chExt cx="38125" cy="35450"/>
          </a:xfrm>
        </p:grpSpPr>
        <p:sp>
          <p:nvSpPr>
            <p:cNvPr id="628" name="Google Shape;628;p44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44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44"/>
            <p:cNvSpPr/>
            <p:nvPr/>
          </p:nvSpPr>
          <p:spPr>
            <a:xfrm>
              <a:off x="8652775" y="883650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44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2" name="Google Shape;632;p44"/>
          <p:cNvSpPr/>
          <p:nvPr/>
        </p:nvSpPr>
        <p:spPr>
          <a:xfrm>
            <a:off x="385491" y="6443176"/>
            <a:ext cx="574516" cy="102834"/>
          </a:xfrm>
          <a:custGeom>
            <a:rect b="b" l="l" r="r" t="t"/>
            <a:pathLst>
              <a:path extrusionOk="0" h="501" w="2799">
                <a:moveTo>
                  <a:pt x="251" y="1"/>
                </a:moveTo>
                <a:cubicBezTo>
                  <a:pt x="108" y="1"/>
                  <a:pt x="1" y="108"/>
                  <a:pt x="1" y="251"/>
                </a:cubicBezTo>
                <a:cubicBezTo>
                  <a:pt x="1" y="393"/>
                  <a:pt x="108" y="501"/>
                  <a:pt x="251" y="501"/>
                </a:cubicBezTo>
                <a:lnTo>
                  <a:pt x="2549" y="501"/>
                </a:lnTo>
                <a:cubicBezTo>
                  <a:pt x="2691" y="501"/>
                  <a:pt x="2799" y="393"/>
                  <a:pt x="2799" y="251"/>
                </a:cubicBezTo>
                <a:cubicBezTo>
                  <a:pt x="2799" y="108"/>
                  <a:pt x="2691" y="1"/>
                  <a:pt x="254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3" name="Google Shape;633;p44"/>
          <p:cNvGrpSpPr/>
          <p:nvPr/>
        </p:nvGrpSpPr>
        <p:grpSpPr>
          <a:xfrm>
            <a:off x="1184776" y="6254980"/>
            <a:ext cx="313018" cy="291055"/>
            <a:chOff x="8652775" y="883650"/>
            <a:chExt cx="38125" cy="35450"/>
          </a:xfrm>
        </p:grpSpPr>
        <p:sp>
          <p:nvSpPr>
            <p:cNvPr id="634" name="Google Shape;634;p44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44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44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37" name="Google Shape;637;p44"/>
          <p:cNvGrpSpPr/>
          <p:nvPr/>
        </p:nvGrpSpPr>
        <p:grpSpPr>
          <a:xfrm>
            <a:off x="11313647" y="317939"/>
            <a:ext cx="574516" cy="271556"/>
            <a:chOff x="8703675" y="886625"/>
            <a:chExt cx="69975" cy="33075"/>
          </a:xfrm>
        </p:grpSpPr>
        <p:sp>
          <p:nvSpPr>
            <p:cNvPr id="638" name="Google Shape;638;p44"/>
            <p:cNvSpPr/>
            <p:nvPr/>
          </p:nvSpPr>
          <p:spPr>
            <a:xfrm>
              <a:off x="8703675" y="88662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1"/>
                  </a:moveTo>
                  <a:cubicBezTo>
                    <a:pt x="108" y="1"/>
                    <a:pt x="1" y="108"/>
                    <a:pt x="1" y="251"/>
                  </a:cubicBezTo>
                  <a:cubicBezTo>
                    <a:pt x="1" y="393"/>
                    <a:pt x="108" y="501"/>
                    <a:pt x="251" y="501"/>
                  </a:cubicBezTo>
                  <a:lnTo>
                    <a:pt x="2549" y="501"/>
                  </a:lnTo>
                  <a:cubicBezTo>
                    <a:pt x="2691" y="501"/>
                    <a:pt x="2799" y="393"/>
                    <a:pt x="2799" y="251"/>
                  </a:cubicBezTo>
                  <a:cubicBezTo>
                    <a:pt x="2799" y="108"/>
                    <a:pt x="2691" y="1"/>
                    <a:pt x="25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44"/>
            <p:cNvSpPr/>
            <p:nvPr/>
          </p:nvSpPr>
          <p:spPr>
            <a:xfrm>
              <a:off x="8703675" y="90717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0"/>
                  </a:moveTo>
                  <a:cubicBezTo>
                    <a:pt x="108" y="0"/>
                    <a:pt x="1" y="107"/>
                    <a:pt x="1" y="250"/>
                  </a:cubicBezTo>
                  <a:cubicBezTo>
                    <a:pt x="1" y="393"/>
                    <a:pt x="108" y="500"/>
                    <a:pt x="251" y="500"/>
                  </a:cubicBezTo>
                  <a:lnTo>
                    <a:pt x="2549" y="500"/>
                  </a:lnTo>
                  <a:cubicBezTo>
                    <a:pt x="2691" y="500"/>
                    <a:pt x="2799" y="393"/>
                    <a:pt x="2799" y="250"/>
                  </a:cubicBezTo>
                  <a:cubicBezTo>
                    <a:pt x="2799" y="107"/>
                    <a:pt x="2691" y="0"/>
                    <a:pt x="2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8_1"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1" name="Google Shape;641;p45"/>
          <p:cNvGrpSpPr/>
          <p:nvPr/>
        </p:nvGrpSpPr>
        <p:grpSpPr>
          <a:xfrm>
            <a:off x="315626" y="3125363"/>
            <a:ext cx="313018" cy="291055"/>
            <a:chOff x="8652775" y="883650"/>
            <a:chExt cx="38125" cy="35450"/>
          </a:xfrm>
        </p:grpSpPr>
        <p:sp>
          <p:nvSpPr>
            <p:cNvPr id="642" name="Google Shape;642;p45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45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45"/>
            <p:cNvSpPr/>
            <p:nvPr/>
          </p:nvSpPr>
          <p:spPr>
            <a:xfrm>
              <a:off x="8652775" y="883650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45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46" name="Google Shape;646;p45"/>
          <p:cNvGrpSpPr/>
          <p:nvPr/>
        </p:nvGrpSpPr>
        <p:grpSpPr>
          <a:xfrm>
            <a:off x="9528910" y="256613"/>
            <a:ext cx="313018" cy="291055"/>
            <a:chOff x="8652775" y="883650"/>
            <a:chExt cx="38125" cy="35450"/>
          </a:xfrm>
        </p:grpSpPr>
        <p:sp>
          <p:nvSpPr>
            <p:cNvPr id="647" name="Google Shape;647;p45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45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45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50" name="Google Shape;650;p45"/>
          <p:cNvGrpSpPr/>
          <p:nvPr/>
        </p:nvGrpSpPr>
        <p:grpSpPr>
          <a:xfrm>
            <a:off x="7760481" y="6312705"/>
            <a:ext cx="574516" cy="271556"/>
            <a:chOff x="8703675" y="886625"/>
            <a:chExt cx="69975" cy="33075"/>
          </a:xfrm>
        </p:grpSpPr>
        <p:sp>
          <p:nvSpPr>
            <p:cNvPr id="651" name="Google Shape;651;p45"/>
            <p:cNvSpPr/>
            <p:nvPr/>
          </p:nvSpPr>
          <p:spPr>
            <a:xfrm>
              <a:off x="8703675" y="88662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1"/>
                  </a:moveTo>
                  <a:cubicBezTo>
                    <a:pt x="108" y="1"/>
                    <a:pt x="1" y="108"/>
                    <a:pt x="1" y="251"/>
                  </a:cubicBezTo>
                  <a:cubicBezTo>
                    <a:pt x="1" y="393"/>
                    <a:pt x="108" y="501"/>
                    <a:pt x="251" y="501"/>
                  </a:cubicBezTo>
                  <a:lnTo>
                    <a:pt x="2549" y="501"/>
                  </a:lnTo>
                  <a:cubicBezTo>
                    <a:pt x="2691" y="501"/>
                    <a:pt x="2799" y="393"/>
                    <a:pt x="2799" y="251"/>
                  </a:cubicBezTo>
                  <a:cubicBezTo>
                    <a:pt x="2799" y="108"/>
                    <a:pt x="2691" y="1"/>
                    <a:pt x="25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45"/>
            <p:cNvSpPr/>
            <p:nvPr/>
          </p:nvSpPr>
          <p:spPr>
            <a:xfrm>
              <a:off x="8703675" y="90717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0"/>
                  </a:moveTo>
                  <a:cubicBezTo>
                    <a:pt x="108" y="0"/>
                    <a:pt x="1" y="107"/>
                    <a:pt x="1" y="250"/>
                  </a:cubicBezTo>
                  <a:cubicBezTo>
                    <a:pt x="1" y="393"/>
                    <a:pt x="108" y="500"/>
                    <a:pt x="251" y="500"/>
                  </a:cubicBezTo>
                  <a:lnTo>
                    <a:pt x="2549" y="500"/>
                  </a:lnTo>
                  <a:cubicBezTo>
                    <a:pt x="2691" y="500"/>
                    <a:pt x="2799" y="393"/>
                    <a:pt x="2799" y="250"/>
                  </a:cubicBezTo>
                  <a:cubicBezTo>
                    <a:pt x="2799" y="107"/>
                    <a:pt x="2691" y="0"/>
                    <a:pt x="2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47"/>
          <p:cNvSpPr txBox="1"/>
          <p:nvPr>
            <p:ph type="ctrTitle"/>
          </p:nvPr>
        </p:nvSpPr>
        <p:spPr>
          <a:xfrm>
            <a:off x="964667" y="719167"/>
            <a:ext cx="5662800" cy="32016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900"/>
              <a:buNone/>
              <a:defRPr sz="6400">
                <a:solidFill>
                  <a:schemeClr val="accent6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2pPr>
            <a:lvl3pPr lvl="2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3pPr>
            <a:lvl4pPr lvl="3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4pPr>
            <a:lvl5pPr lvl="4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5pPr>
            <a:lvl6pPr lvl="5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6pPr>
            <a:lvl7pPr lvl="6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7pPr>
            <a:lvl8pPr lvl="7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8pPr>
            <a:lvl9pPr lvl="8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9pPr>
          </a:lstStyle>
          <a:p/>
        </p:txBody>
      </p:sp>
      <p:sp>
        <p:nvSpPr>
          <p:cNvPr id="658" name="Google Shape;658;p47"/>
          <p:cNvSpPr txBox="1"/>
          <p:nvPr>
            <p:ph idx="1" type="subTitle"/>
          </p:nvPr>
        </p:nvSpPr>
        <p:spPr>
          <a:xfrm>
            <a:off x="964667" y="4311600"/>
            <a:ext cx="3826500" cy="98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accent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grpSp>
        <p:nvGrpSpPr>
          <p:cNvPr id="659" name="Google Shape;659;p47"/>
          <p:cNvGrpSpPr/>
          <p:nvPr/>
        </p:nvGrpSpPr>
        <p:grpSpPr>
          <a:xfrm>
            <a:off x="10782344" y="384062"/>
            <a:ext cx="1024235" cy="784699"/>
            <a:chOff x="8650400" y="824125"/>
            <a:chExt cx="124750" cy="95575"/>
          </a:xfrm>
        </p:grpSpPr>
        <p:sp>
          <p:nvSpPr>
            <p:cNvPr id="660" name="Google Shape;660;p47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47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47"/>
            <p:cNvSpPr/>
            <p:nvPr/>
          </p:nvSpPr>
          <p:spPr>
            <a:xfrm>
              <a:off x="8652775" y="883650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47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47"/>
            <p:cNvSpPr/>
            <p:nvPr/>
          </p:nvSpPr>
          <p:spPr>
            <a:xfrm>
              <a:off x="8650400" y="824125"/>
              <a:ext cx="124750" cy="40800"/>
            </a:xfrm>
            <a:custGeom>
              <a:rect b="b" l="l" r="r" t="t"/>
              <a:pathLst>
                <a:path extrusionOk="0" h="1632" w="4990">
                  <a:moveTo>
                    <a:pt x="405" y="0"/>
                  </a:moveTo>
                  <a:cubicBezTo>
                    <a:pt x="179" y="0"/>
                    <a:pt x="0" y="191"/>
                    <a:pt x="0" y="417"/>
                  </a:cubicBezTo>
                  <a:lnTo>
                    <a:pt x="0" y="1227"/>
                  </a:lnTo>
                  <a:cubicBezTo>
                    <a:pt x="0" y="1453"/>
                    <a:pt x="179" y="1631"/>
                    <a:pt x="405" y="1631"/>
                  </a:cubicBezTo>
                  <a:lnTo>
                    <a:pt x="4584" y="1631"/>
                  </a:lnTo>
                  <a:cubicBezTo>
                    <a:pt x="4811" y="1631"/>
                    <a:pt x="4989" y="1453"/>
                    <a:pt x="4989" y="1227"/>
                  </a:cubicBezTo>
                  <a:lnTo>
                    <a:pt x="4989" y="417"/>
                  </a:lnTo>
                  <a:cubicBezTo>
                    <a:pt x="4989" y="191"/>
                    <a:pt x="4811" y="0"/>
                    <a:pt x="45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47"/>
            <p:cNvSpPr/>
            <p:nvPr/>
          </p:nvSpPr>
          <p:spPr>
            <a:xfrm>
              <a:off x="8703675" y="88662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1"/>
                  </a:moveTo>
                  <a:cubicBezTo>
                    <a:pt x="108" y="1"/>
                    <a:pt x="1" y="108"/>
                    <a:pt x="1" y="251"/>
                  </a:cubicBezTo>
                  <a:cubicBezTo>
                    <a:pt x="1" y="393"/>
                    <a:pt x="108" y="501"/>
                    <a:pt x="251" y="501"/>
                  </a:cubicBezTo>
                  <a:lnTo>
                    <a:pt x="2549" y="501"/>
                  </a:lnTo>
                  <a:cubicBezTo>
                    <a:pt x="2691" y="501"/>
                    <a:pt x="2799" y="393"/>
                    <a:pt x="2799" y="251"/>
                  </a:cubicBezTo>
                  <a:cubicBezTo>
                    <a:pt x="2799" y="108"/>
                    <a:pt x="2691" y="1"/>
                    <a:pt x="25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47"/>
            <p:cNvSpPr/>
            <p:nvPr/>
          </p:nvSpPr>
          <p:spPr>
            <a:xfrm>
              <a:off x="8703675" y="90717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0"/>
                  </a:moveTo>
                  <a:cubicBezTo>
                    <a:pt x="108" y="0"/>
                    <a:pt x="1" y="107"/>
                    <a:pt x="1" y="250"/>
                  </a:cubicBezTo>
                  <a:cubicBezTo>
                    <a:pt x="1" y="393"/>
                    <a:pt x="108" y="500"/>
                    <a:pt x="251" y="500"/>
                  </a:cubicBezTo>
                  <a:lnTo>
                    <a:pt x="2549" y="500"/>
                  </a:lnTo>
                  <a:cubicBezTo>
                    <a:pt x="2691" y="500"/>
                    <a:pt x="2799" y="393"/>
                    <a:pt x="2799" y="250"/>
                  </a:cubicBezTo>
                  <a:cubicBezTo>
                    <a:pt x="2799" y="107"/>
                    <a:pt x="2691" y="0"/>
                    <a:pt x="2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67" name="Google Shape;667;p47"/>
          <p:cNvGrpSpPr/>
          <p:nvPr/>
        </p:nvGrpSpPr>
        <p:grpSpPr>
          <a:xfrm>
            <a:off x="10195981" y="6093772"/>
            <a:ext cx="574516" cy="271556"/>
            <a:chOff x="8703675" y="886625"/>
            <a:chExt cx="69975" cy="33075"/>
          </a:xfrm>
        </p:grpSpPr>
        <p:sp>
          <p:nvSpPr>
            <p:cNvPr id="668" name="Google Shape;668;p47"/>
            <p:cNvSpPr/>
            <p:nvPr/>
          </p:nvSpPr>
          <p:spPr>
            <a:xfrm>
              <a:off x="8703675" y="88662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1"/>
                  </a:moveTo>
                  <a:cubicBezTo>
                    <a:pt x="108" y="1"/>
                    <a:pt x="1" y="108"/>
                    <a:pt x="1" y="251"/>
                  </a:cubicBezTo>
                  <a:cubicBezTo>
                    <a:pt x="1" y="393"/>
                    <a:pt x="108" y="501"/>
                    <a:pt x="251" y="501"/>
                  </a:cubicBezTo>
                  <a:lnTo>
                    <a:pt x="2549" y="501"/>
                  </a:lnTo>
                  <a:cubicBezTo>
                    <a:pt x="2691" y="501"/>
                    <a:pt x="2799" y="393"/>
                    <a:pt x="2799" y="251"/>
                  </a:cubicBezTo>
                  <a:cubicBezTo>
                    <a:pt x="2799" y="108"/>
                    <a:pt x="2691" y="1"/>
                    <a:pt x="25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47"/>
            <p:cNvSpPr/>
            <p:nvPr/>
          </p:nvSpPr>
          <p:spPr>
            <a:xfrm>
              <a:off x="8703675" y="90717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0"/>
                  </a:moveTo>
                  <a:cubicBezTo>
                    <a:pt x="108" y="0"/>
                    <a:pt x="1" y="107"/>
                    <a:pt x="1" y="250"/>
                  </a:cubicBezTo>
                  <a:cubicBezTo>
                    <a:pt x="1" y="393"/>
                    <a:pt x="108" y="500"/>
                    <a:pt x="251" y="500"/>
                  </a:cubicBezTo>
                  <a:lnTo>
                    <a:pt x="2549" y="500"/>
                  </a:lnTo>
                  <a:cubicBezTo>
                    <a:pt x="2691" y="500"/>
                    <a:pt x="2799" y="393"/>
                    <a:pt x="2799" y="250"/>
                  </a:cubicBezTo>
                  <a:cubicBezTo>
                    <a:pt x="2799" y="107"/>
                    <a:pt x="2691" y="0"/>
                    <a:pt x="2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48"/>
          <p:cNvSpPr/>
          <p:nvPr/>
        </p:nvSpPr>
        <p:spPr>
          <a:xfrm>
            <a:off x="598867" y="473300"/>
            <a:ext cx="6394500" cy="5892000"/>
          </a:xfrm>
          <a:prstGeom prst="roundRect">
            <a:avLst>
              <a:gd fmla="val 392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2" name="Google Shape;672;p48"/>
          <p:cNvSpPr txBox="1"/>
          <p:nvPr>
            <p:ph type="title"/>
          </p:nvPr>
        </p:nvSpPr>
        <p:spPr>
          <a:xfrm>
            <a:off x="1067267" y="2404500"/>
            <a:ext cx="5457600" cy="22164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400">
                <a:solidFill>
                  <a:schemeClr val="accent6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673" name="Google Shape;673;p48"/>
          <p:cNvSpPr txBox="1"/>
          <p:nvPr>
            <p:ph hasCustomPrompt="1" idx="2" type="title"/>
          </p:nvPr>
        </p:nvSpPr>
        <p:spPr>
          <a:xfrm>
            <a:off x="4952500" y="869667"/>
            <a:ext cx="1664400" cy="8619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8000"/>
              <a:buNone/>
              <a:defRPr sz="4500">
                <a:solidFill>
                  <a:schemeClr val="accent6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674" name="Google Shape;674;p48"/>
          <p:cNvSpPr txBox="1"/>
          <p:nvPr>
            <p:ph idx="1" type="subTitle"/>
          </p:nvPr>
        </p:nvSpPr>
        <p:spPr>
          <a:xfrm>
            <a:off x="1067265" y="4620917"/>
            <a:ext cx="4062900" cy="951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400">
                <a:solidFill>
                  <a:schemeClr val="accent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675" name="Google Shape;675;p48"/>
          <p:cNvSpPr/>
          <p:nvPr/>
        </p:nvSpPr>
        <p:spPr>
          <a:xfrm>
            <a:off x="10808524" y="561859"/>
            <a:ext cx="574516" cy="102834"/>
          </a:xfrm>
          <a:custGeom>
            <a:rect b="b" l="l" r="r" t="t"/>
            <a:pathLst>
              <a:path extrusionOk="0" h="501" w="2799">
                <a:moveTo>
                  <a:pt x="251" y="1"/>
                </a:moveTo>
                <a:cubicBezTo>
                  <a:pt x="108" y="1"/>
                  <a:pt x="1" y="108"/>
                  <a:pt x="1" y="251"/>
                </a:cubicBezTo>
                <a:cubicBezTo>
                  <a:pt x="1" y="393"/>
                  <a:pt x="108" y="501"/>
                  <a:pt x="251" y="501"/>
                </a:cubicBezTo>
                <a:lnTo>
                  <a:pt x="2549" y="501"/>
                </a:lnTo>
                <a:cubicBezTo>
                  <a:pt x="2691" y="501"/>
                  <a:pt x="2799" y="393"/>
                  <a:pt x="2799" y="251"/>
                </a:cubicBezTo>
                <a:cubicBezTo>
                  <a:pt x="2799" y="108"/>
                  <a:pt x="2691" y="1"/>
                  <a:pt x="254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76" name="Google Shape;676;p48"/>
          <p:cNvGrpSpPr/>
          <p:nvPr/>
        </p:nvGrpSpPr>
        <p:grpSpPr>
          <a:xfrm>
            <a:off x="10950710" y="5863195"/>
            <a:ext cx="1024235" cy="784699"/>
            <a:chOff x="8650400" y="824125"/>
            <a:chExt cx="124750" cy="95575"/>
          </a:xfrm>
        </p:grpSpPr>
        <p:sp>
          <p:nvSpPr>
            <p:cNvPr id="677" name="Google Shape;677;p48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48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48"/>
            <p:cNvSpPr/>
            <p:nvPr/>
          </p:nvSpPr>
          <p:spPr>
            <a:xfrm>
              <a:off x="8652775" y="883650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48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48"/>
            <p:cNvSpPr/>
            <p:nvPr/>
          </p:nvSpPr>
          <p:spPr>
            <a:xfrm>
              <a:off x="8650400" y="824125"/>
              <a:ext cx="124750" cy="40800"/>
            </a:xfrm>
            <a:custGeom>
              <a:rect b="b" l="l" r="r" t="t"/>
              <a:pathLst>
                <a:path extrusionOk="0" h="1632" w="4990">
                  <a:moveTo>
                    <a:pt x="405" y="0"/>
                  </a:moveTo>
                  <a:cubicBezTo>
                    <a:pt x="179" y="0"/>
                    <a:pt x="0" y="191"/>
                    <a:pt x="0" y="417"/>
                  </a:cubicBezTo>
                  <a:lnTo>
                    <a:pt x="0" y="1227"/>
                  </a:lnTo>
                  <a:cubicBezTo>
                    <a:pt x="0" y="1453"/>
                    <a:pt x="179" y="1631"/>
                    <a:pt x="405" y="1631"/>
                  </a:cubicBezTo>
                  <a:lnTo>
                    <a:pt x="4584" y="1631"/>
                  </a:lnTo>
                  <a:cubicBezTo>
                    <a:pt x="4811" y="1631"/>
                    <a:pt x="4989" y="1453"/>
                    <a:pt x="4989" y="1227"/>
                  </a:cubicBezTo>
                  <a:lnTo>
                    <a:pt x="4989" y="417"/>
                  </a:lnTo>
                  <a:cubicBezTo>
                    <a:pt x="4989" y="191"/>
                    <a:pt x="4811" y="0"/>
                    <a:pt x="45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48"/>
            <p:cNvSpPr/>
            <p:nvPr/>
          </p:nvSpPr>
          <p:spPr>
            <a:xfrm>
              <a:off x="8703675" y="88662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1"/>
                  </a:moveTo>
                  <a:cubicBezTo>
                    <a:pt x="108" y="1"/>
                    <a:pt x="1" y="108"/>
                    <a:pt x="1" y="251"/>
                  </a:cubicBezTo>
                  <a:cubicBezTo>
                    <a:pt x="1" y="393"/>
                    <a:pt x="108" y="501"/>
                    <a:pt x="251" y="501"/>
                  </a:cubicBezTo>
                  <a:lnTo>
                    <a:pt x="2549" y="501"/>
                  </a:lnTo>
                  <a:cubicBezTo>
                    <a:pt x="2691" y="501"/>
                    <a:pt x="2799" y="393"/>
                    <a:pt x="2799" y="251"/>
                  </a:cubicBezTo>
                  <a:cubicBezTo>
                    <a:pt x="2799" y="108"/>
                    <a:pt x="2691" y="1"/>
                    <a:pt x="25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48"/>
            <p:cNvSpPr/>
            <p:nvPr/>
          </p:nvSpPr>
          <p:spPr>
            <a:xfrm>
              <a:off x="8703675" y="90717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0"/>
                  </a:moveTo>
                  <a:cubicBezTo>
                    <a:pt x="108" y="0"/>
                    <a:pt x="1" y="107"/>
                    <a:pt x="1" y="250"/>
                  </a:cubicBezTo>
                  <a:cubicBezTo>
                    <a:pt x="1" y="393"/>
                    <a:pt x="108" y="500"/>
                    <a:pt x="251" y="500"/>
                  </a:cubicBezTo>
                  <a:lnTo>
                    <a:pt x="2549" y="500"/>
                  </a:lnTo>
                  <a:cubicBezTo>
                    <a:pt x="2691" y="500"/>
                    <a:pt x="2799" y="393"/>
                    <a:pt x="2799" y="250"/>
                  </a:cubicBezTo>
                  <a:cubicBezTo>
                    <a:pt x="2799" y="107"/>
                    <a:pt x="2691" y="0"/>
                    <a:pt x="2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p49"/>
          <p:cNvSpPr txBox="1"/>
          <p:nvPr>
            <p:ph type="title"/>
          </p:nvPr>
        </p:nvSpPr>
        <p:spPr>
          <a:xfrm>
            <a:off x="951033" y="593367"/>
            <a:ext cx="10290000" cy="9876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686" name="Google Shape;686;p49"/>
          <p:cNvSpPr txBox="1"/>
          <p:nvPr>
            <p:ph idx="1" type="body"/>
          </p:nvPr>
        </p:nvSpPr>
        <p:spPr>
          <a:xfrm>
            <a:off x="951033" y="1536633"/>
            <a:ext cx="10290000" cy="455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600"/>
            </a:lvl1pPr>
            <a:lvl2pPr indent="-349250" lvl="1" marL="91440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/>
        </p:txBody>
      </p:sp>
      <p:grpSp>
        <p:nvGrpSpPr>
          <p:cNvPr id="687" name="Google Shape;687;p49"/>
          <p:cNvGrpSpPr/>
          <p:nvPr/>
        </p:nvGrpSpPr>
        <p:grpSpPr>
          <a:xfrm>
            <a:off x="292710" y="251680"/>
            <a:ext cx="992420" cy="295981"/>
            <a:chOff x="8652775" y="883650"/>
            <a:chExt cx="120875" cy="36050"/>
          </a:xfrm>
        </p:grpSpPr>
        <p:sp>
          <p:nvSpPr>
            <p:cNvPr id="688" name="Google Shape;688;p49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49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49"/>
            <p:cNvSpPr/>
            <p:nvPr/>
          </p:nvSpPr>
          <p:spPr>
            <a:xfrm>
              <a:off x="8652775" y="883650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49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49"/>
            <p:cNvSpPr/>
            <p:nvPr/>
          </p:nvSpPr>
          <p:spPr>
            <a:xfrm>
              <a:off x="8703675" y="88662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1"/>
                  </a:moveTo>
                  <a:cubicBezTo>
                    <a:pt x="108" y="1"/>
                    <a:pt x="1" y="108"/>
                    <a:pt x="1" y="251"/>
                  </a:cubicBezTo>
                  <a:cubicBezTo>
                    <a:pt x="1" y="393"/>
                    <a:pt x="108" y="501"/>
                    <a:pt x="251" y="501"/>
                  </a:cubicBezTo>
                  <a:lnTo>
                    <a:pt x="2549" y="501"/>
                  </a:lnTo>
                  <a:cubicBezTo>
                    <a:pt x="2691" y="501"/>
                    <a:pt x="2799" y="393"/>
                    <a:pt x="2799" y="251"/>
                  </a:cubicBezTo>
                  <a:cubicBezTo>
                    <a:pt x="2799" y="108"/>
                    <a:pt x="2691" y="1"/>
                    <a:pt x="25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49"/>
            <p:cNvSpPr/>
            <p:nvPr/>
          </p:nvSpPr>
          <p:spPr>
            <a:xfrm>
              <a:off x="8703675" y="90717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0"/>
                  </a:moveTo>
                  <a:cubicBezTo>
                    <a:pt x="108" y="0"/>
                    <a:pt x="1" y="107"/>
                    <a:pt x="1" y="250"/>
                  </a:cubicBezTo>
                  <a:cubicBezTo>
                    <a:pt x="1" y="393"/>
                    <a:pt x="108" y="500"/>
                    <a:pt x="251" y="500"/>
                  </a:cubicBezTo>
                  <a:lnTo>
                    <a:pt x="2549" y="500"/>
                  </a:lnTo>
                  <a:cubicBezTo>
                    <a:pt x="2691" y="500"/>
                    <a:pt x="2799" y="393"/>
                    <a:pt x="2799" y="250"/>
                  </a:cubicBezTo>
                  <a:cubicBezTo>
                    <a:pt x="2799" y="107"/>
                    <a:pt x="2691" y="0"/>
                    <a:pt x="2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94" name="Google Shape;694;p49"/>
          <p:cNvGrpSpPr/>
          <p:nvPr/>
        </p:nvGrpSpPr>
        <p:grpSpPr>
          <a:xfrm>
            <a:off x="315626" y="3125363"/>
            <a:ext cx="313018" cy="291055"/>
            <a:chOff x="8652775" y="883650"/>
            <a:chExt cx="38125" cy="35450"/>
          </a:xfrm>
        </p:grpSpPr>
        <p:sp>
          <p:nvSpPr>
            <p:cNvPr id="695" name="Google Shape;695;p49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49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49"/>
            <p:cNvSpPr/>
            <p:nvPr/>
          </p:nvSpPr>
          <p:spPr>
            <a:xfrm>
              <a:off x="8652775" y="883650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49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99" name="Google Shape;699;p49"/>
          <p:cNvGrpSpPr/>
          <p:nvPr/>
        </p:nvGrpSpPr>
        <p:grpSpPr>
          <a:xfrm>
            <a:off x="9528910" y="256613"/>
            <a:ext cx="313018" cy="291055"/>
            <a:chOff x="8652775" y="883650"/>
            <a:chExt cx="38125" cy="35450"/>
          </a:xfrm>
        </p:grpSpPr>
        <p:sp>
          <p:nvSpPr>
            <p:cNvPr id="700" name="Google Shape;700;p49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49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49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03" name="Google Shape;703;p49"/>
          <p:cNvGrpSpPr/>
          <p:nvPr/>
        </p:nvGrpSpPr>
        <p:grpSpPr>
          <a:xfrm>
            <a:off x="7760481" y="6312705"/>
            <a:ext cx="574516" cy="271556"/>
            <a:chOff x="8703675" y="886625"/>
            <a:chExt cx="69975" cy="33075"/>
          </a:xfrm>
        </p:grpSpPr>
        <p:sp>
          <p:nvSpPr>
            <p:cNvPr id="704" name="Google Shape;704;p49"/>
            <p:cNvSpPr/>
            <p:nvPr/>
          </p:nvSpPr>
          <p:spPr>
            <a:xfrm>
              <a:off x="8703675" y="88662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1"/>
                  </a:moveTo>
                  <a:cubicBezTo>
                    <a:pt x="108" y="1"/>
                    <a:pt x="1" y="108"/>
                    <a:pt x="1" y="251"/>
                  </a:cubicBezTo>
                  <a:cubicBezTo>
                    <a:pt x="1" y="393"/>
                    <a:pt x="108" y="501"/>
                    <a:pt x="251" y="501"/>
                  </a:cubicBezTo>
                  <a:lnTo>
                    <a:pt x="2549" y="501"/>
                  </a:lnTo>
                  <a:cubicBezTo>
                    <a:pt x="2691" y="501"/>
                    <a:pt x="2799" y="393"/>
                    <a:pt x="2799" y="251"/>
                  </a:cubicBezTo>
                  <a:cubicBezTo>
                    <a:pt x="2799" y="108"/>
                    <a:pt x="2691" y="1"/>
                    <a:pt x="25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49"/>
            <p:cNvSpPr/>
            <p:nvPr/>
          </p:nvSpPr>
          <p:spPr>
            <a:xfrm>
              <a:off x="8703675" y="90717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0"/>
                  </a:moveTo>
                  <a:cubicBezTo>
                    <a:pt x="108" y="0"/>
                    <a:pt x="1" y="107"/>
                    <a:pt x="1" y="250"/>
                  </a:cubicBezTo>
                  <a:cubicBezTo>
                    <a:pt x="1" y="393"/>
                    <a:pt x="108" y="500"/>
                    <a:pt x="251" y="500"/>
                  </a:cubicBezTo>
                  <a:lnTo>
                    <a:pt x="2549" y="500"/>
                  </a:lnTo>
                  <a:cubicBezTo>
                    <a:pt x="2691" y="500"/>
                    <a:pt x="2799" y="393"/>
                    <a:pt x="2799" y="250"/>
                  </a:cubicBezTo>
                  <a:cubicBezTo>
                    <a:pt x="2799" y="107"/>
                    <a:pt x="2691" y="0"/>
                    <a:pt x="2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06" name="Google Shape;706;p49"/>
          <p:cNvGrpSpPr/>
          <p:nvPr/>
        </p:nvGrpSpPr>
        <p:grpSpPr>
          <a:xfrm>
            <a:off x="11332893" y="4317630"/>
            <a:ext cx="313018" cy="291055"/>
            <a:chOff x="8652775" y="883650"/>
            <a:chExt cx="38125" cy="35450"/>
          </a:xfrm>
        </p:grpSpPr>
        <p:sp>
          <p:nvSpPr>
            <p:cNvPr id="707" name="Google Shape;707;p49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49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49"/>
            <p:cNvSpPr/>
            <p:nvPr/>
          </p:nvSpPr>
          <p:spPr>
            <a:xfrm>
              <a:off x="8652775" y="883650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49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50"/>
          <p:cNvSpPr/>
          <p:nvPr/>
        </p:nvSpPr>
        <p:spPr>
          <a:xfrm>
            <a:off x="33" y="3445000"/>
            <a:ext cx="12192000" cy="34131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3" name="Google Shape;713;p50"/>
          <p:cNvSpPr txBox="1"/>
          <p:nvPr>
            <p:ph type="title"/>
          </p:nvPr>
        </p:nvSpPr>
        <p:spPr>
          <a:xfrm>
            <a:off x="951033" y="593367"/>
            <a:ext cx="10290000" cy="9876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714" name="Google Shape;714;p50"/>
          <p:cNvSpPr txBox="1"/>
          <p:nvPr>
            <p:ph idx="2" type="title"/>
          </p:nvPr>
        </p:nvSpPr>
        <p:spPr>
          <a:xfrm>
            <a:off x="1749933" y="4058617"/>
            <a:ext cx="3678000" cy="7035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2pPr>
            <a:lvl3pPr lvl="2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3pPr>
            <a:lvl4pPr lvl="3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4pPr>
            <a:lvl5pPr lvl="4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5pPr>
            <a:lvl6pPr lvl="5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6pPr>
            <a:lvl7pPr lvl="6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7pPr>
            <a:lvl8pPr lvl="7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8pPr>
            <a:lvl9pPr lvl="8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9pPr>
          </a:lstStyle>
          <a:p/>
        </p:txBody>
      </p:sp>
      <p:sp>
        <p:nvSpPr>
          <p:cNvPr id="715" name="Google Shape;715;p50"/>
          <p:cNvSpPr txBox="1"/>
          <p:nvPr>
            <p:ph idx="1" type="subTitle"/>
          </p:nvPr>
        </p:nvSpPr>
        <p:spPr>
          <a:xfrm>
            <a:off x="1749933" y="4631348"/>
            <a:ext cx="3678000" cy="13956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716" name="Google Shape;716;p50"/>
          <p:cNvSpPr txBox="1"/>
          <p:nvPr>
            <p:ph idx="3" type="title"/>
          </p:nvPr>
        </p:nvSpPr>
        <p:spPr>
          <a:xfrm>
            <a:off x="6763817" y="4058617"/>
            <a:ext cx="3678000" cy="7035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2pPr>
            <a:lvl3pPr lvl="2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3pPr>
            <a:lvl4pPr lvl="3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4pPr>
            <a:lvl5pPr lvl="4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5pPr>
            <a:lvl6pPr lvl="5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6pPr>
            <a:lvl7pPr lvl="6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7pPr>
            <a:lvl8pPr lvl="7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8pPr>
            <a:lvl9pPr lvl="8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9pPr>
          </a:lstStyle>
          <a:p/>
        </p:txBody>
      </p:sp>
      <p:sp>
        <p:nvSpPr>
          <p:cNvPr id="717" name="Google Shape;717;p50"/>
          <p:cNvSpPr txBox="1"/>
          <p:nvPr>
            <p:ph idx="4" type="subTitle"/>
          </p:nvPr>
        </p:nvSpPr>
        <p:spPr>
          <a:xfrm>
            <a:off x="6763817" y="4631348"/>
            <a:ext cx="3678000" cy="13956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grpSp>
        <p:nvGrpSpPr>
          <p:cNvPr id="718" name="Google Shape;718;p50"/>
          <p:cNvGrpSpPr/>
          <p:nvPr/>
        </p:nvGrpSpPr>
        <p:grpSpPr>
          <a:xfrm>
            <a:off x="11605076" y="2912880"/>
            <a:ext cx="313018" cy="291055"/>
            <a:chOff x="8652775" y="883650"/>
            <a:chExt cx="38125" cy="35450"/>
          </a:xfrm>
        </p:grpSpPr>
        <p:sp>
          <p:nvSpPr>
            <p:cNvPr id="719" name="Google Shape;719;p50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50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50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22" name="Google Shape;722;p50"/>
          <p:cNvSpPr/>
          <p:nvPr/>
        </p:nvSpPr>
        <p:spPr>
          <a:xfrm>
            <a:off x="11162657" y="4277708"/>
            <a:ext cx="574516" cy="102834"/>
          </a:xfrm>
          <a:custGeom>
            <a:rect b="b" l="l" r="r" t="t"/>
            <a:pathLst>
              <a:path extrusionOk="0" h="501" w="2799">
                <a:moveTo>
                  <a:pt x="251" y="1"/>
                </a:moveTo>
                <a:cubicBezTo>
                  <a:pt x="108" y="1"/>
                  <a:pt x="1" y="108"/>
                  <a:pt x="1" y="251"/>
                </a:cubicBezTo>
                <a:cubicBezTo>
                  <a:pt x="1" y="393"/>
                  <a:pt x="108" y="501"/>
                  <a:pt x="251" y="501"/>
                </a:cubicBezTo>
                <a:lnTo>
                  <a:pt x="2549" y="501"/>
                </a:lnTo>
                <a:cubicBezTo>
                  <a:pt x="2691" y="501"/>
                  <a:pt x="2799" y="393"/>
                  <a:pt x="2799" y="251"/>
                </a:cubicBezTo>
                <a:cubicBezTo>
                  <a:pt x="2799" y="108"/>
                  <a:pt x="2691" y="1"/>
                  <a:pt x="2549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3" name="Google Shape;723;p50"/>
          <p:cNvSpPr/>
          <p:nvPr/>
        </p:nvSpPr>
        <p:spPr>
          <a:xfrm>
            <a:off x="11162657" y="4446429"/>
            <a:ext cx="574516" cy="102834"/>
          </a:xfrm>
          <a:custGeom>
            <a:rect b="b" l="l" r="r" t="t"/>
            <a:pathLst>
              <a:path extrusionOk="0" h="501" w="2799">
                <a:moveTo>
                  <a:pt x="251" y="0"/>
                </a:moveTo>
                <a:cubicBezTo>
                  <a:pt x="108" y="0"/>
                  <a:pt x="1" y="107"/>
                  <a:pt x="1" y="250"/>
                </a:cubicBezTo>
                <a:cubicBezTo>
                  <a:pt x="1" y="393"/>
                  <a:pt x="108" y="500"/>
                  <a:pt x="251" y="500"/>
                </a:cubicBezTo>
                <a:lnTo>
                  <a:pt x="2549" y="500"/>
                </a:lnTo>
                <a:cubicBezTo>
                  <a:pt x="2691" y="500"/>
                  <a:pt x="2799" y="393"/>
                  <a:pt x="2799" y="250"/>
                </a:cubicBezTo>
                <a:cubicBezTo>
                  <a:pt x="2799" y="107"/>
                  <a:pt x="2691" y="0"/>
                  <a:pt x="254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24" name="Google Shape;724;p50"/>
          <p:cNvGrpSpPr/>
          <p:nvPr/>
        </p:nvGrpSpPr>
        <p:grpSpPr>
          <a:xfrm>
            <a:off x="287210" y="3707546"/>
            <a:ext cx="313018" cy="291055"/>
            <a:chOff x="8652775" y="883650"/>
            <a:chExt cx="38125" cy="35450"/>
          </a:xfrm>
        </p:grpSpPr>
        <p:sp>
          <p:nvSpPr>
            <p:cNvPr id="725" name="Google Shape;725;p50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50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50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51"/>
          <p:cNvSpPr txBox="1"/>
          <p:nvPr>
            <p:ph type="title"/>
          </p:nvPr>
        </p:nvSpPr>
        <p:spPr>
          <a:xfrm>
            <a:off x="951033" y="593367"/>
            <a:ext cx="10290000" cy="98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grpSp>
        <p:nvGrpSpPr>
          <p:cNvPr id="730" name="Google Shape;730;p51"/>
          <p:cNvGrpSpPr/>
          <p:nvPr/>
        </p:nvGrpSpPr>
        <p:grpSpPr>
          <a:xfrm>
            <a:off x="-269123" y="201645"/>
            <a:ext cx="1024235" cy="784699"/>
            <a:chOff x="8650400" y="824125"/>
            <a:chExt cx="124750" cy="95575"/>
          </a:xfrm>
        </p:grpSpPr>
        <p:sp>
          <p:nvSpPr>
            <p:cNvPr id="731" name="Google Shape;731;p51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51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51"/>
            <p:cNvSpPr/>
            <p:nvPr/>
          </p:nvSpPr>
          <p:spPr>
            <a:xfrm>
              <a:off x="8652775" y="883650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51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51"/>
            <p:cNvSpPr/>
            <p:nvPr/>
          </p:nvSpPr>
          <p:spPr>
            <a:xfrm>
              <a:off x="8650400" y="824125"/>
              <a:ext cx="124750" cy="40800"/>
            </a:xfrm>
            <a:custGeom>
              <a:rect b="b" l="l" r="r" t="t"/>
              <a:pathLst>
                <a:path extrusionOk="0" h="1632" w="4990">
                  <a:moveTo>
                    <a:pt x="405" y="0"/>
                  </a:moveTo>
                  <a:cubicBezTo>
                    <a:pt x="179" y="0"/>
                    <a:pt x="0" y="191"/>
                    <a:pt x="0" y="417"/>
                  </a:cubicBezTo>
                  <a:lnTo>
                    <a:pt x="0" y="1227"/>
                  </a:lnTo>
                  <a:cubicBezTo>
                    <a:pt x="0" y="1453"/>
                    <a:pt x="179" y="1631"/>
                    <a:pt x="405" y="1631"/>
                  </a:cubicBezTo>
                  <a:lnTo>
                    <a:pt x="4584" y="1631"/>
                  </a:lnTo>
                  <a:cubicBezTo>
                    <a:pt x="4811" y="1631"/>
                    <a:pt x="4989" y="1453"/>
                    <a:pt x="4989" y="1227"/>
                  </a:cubicBezTo>
                  <a:lnTo>
                    <a:pt x="4989" y="417"/>
                  </a:lnTo>
                  <a:cubicBezTo>
                    <a:pt x="4989" y="191"/>
                    <a:pt x="4811" y="0"/>
                    <a:pt x="45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51"/>
            <p:cNvSpPr/>
            <p:nvPr/>
          </p:nvSpPr>
          <p:spPr>
            <a:xfrm>
              <a:off x="8703675" y="88662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1"/>
                  </a:moveTo>
                  <a:cubicBezTo>
                    <a:pt x="108" y="1"/>
                    <a:pt x="1" y="108"/>
                    <a:pt x="1" y="251"/>
                  </a:cubicBezTo>
                  <a:cubicBezTo>
                    <a:pt x="1" y="393"/>
                    <a:pt x="108" y="501"/>
                    <a:pt x="251" y="501"/>
                  </a:cubicBezTo>
                  <a:lnTo>
                    <a:pt x="2549" y="501"/>
                  </a:lnTo>
                  <a:cubicBezTo>
                    <a:pt x="2691" y="501"/>
                    <a:pt x="2799" y="393"/>
                    <a:pt x="2799" y="251"/>
                  </a:cubicBezTo>
                  <a:cubicBezTo>
                    <a:pt x="2799" y="108"/>
                    <a:pt x="2691" y="1"/>
                    <a:pt x="25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51"/>
            <p:cNvSpPr/>
            <p:nvPr/>
          </p:nvSpPr>
          <p:spPr>
            <a:xfrm>
              <a:off x="8703675" y="90717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0"/>
                  </a:moveTo>
                  <a:cubicBezTo>
                    <a:pt x="108" y="0"/>
                    <a:pt x="1" y="107"/>
                    <a:pt x="1" y="250"/>
                  </a:cubicBezTo>
                  <a:cubicBezTo>
                    <a:pt x="1" y="393"/>
                    <a:pt x="108" y="500"/>
                    <a:pt x="251" y="500"/>
                  </a:cubicBezTo>
                  <a:lnTo>
                    <a:pt x="2549" y="500"/>
                  </a:lnTo>
                  <a:cubicBezTo>
                    <a:pt x="2691" y="500"/>
                    <a:pt x="2799" y="393"/>
                    <a:pt x="2799" y="250"/>
                  </a:cubicBezTo>
                  <a:cubicBezTo>
                    <a:pt x="2799" y="107"/>
                    <a:pt x="2691" y="0"/>
                    <a:pt x="2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38" name="Google Shape;738;p51"/>
          <p:cNvGrpSpPr/>
          <p:nvPr/>
        </p:nvGrpSpPr>
        <p:grpSpPr>
          <a:xfrm>
            <a:off x="11575126" y="1090830"/>
            <a:ext cx="313018" cy="291055"/>
            <a:chOff x="8652775" y="883650"/>
            <a:chExt cx="38125" cy="35450"/>
          </a:xfrm>
        </p:grpSpPr>
        <p:sp>
          <p:nvSpPr>
            <p:cNvPr id="739" name="Google Shape;739;p51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51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51"/>
            <p:cNvSpPr/>
            <p:nvPr/>
          </p:nvSpPr>
          <p:spPr>
            <a:xfrm>
              <a:off x="8652775" y="883650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51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43" name="Google Shape;743;p51"/>
          <p:cNvSpPr/>
          <p:nvPr/>
        </p:nvSpPr>
        <p:spPr>
          <a:xfrm>
            <a:off x="385491" y="6443176"/>
            <a:ext cx="574516" cy="102834"/>
          </a:xfrm>
          <a:custGeom>
            <a:rect b="b" l="l" r="r" t="t"/>
            <a:pathLst>
              <a:path extrusionOk="0" h="501" w="2799">
                <a:moveTo>
                  <a:pt x="251" y="1"/>
                </a:moveTo>
                <a:cubicBezTo>
                  <a:pt x="108" y="1"/>
                  <a:pt x="1" y="108"/>
                  <a:pt x="1" y="251"/>
                </a:cubicBezTo>
                <a:cubicBezTo>
                  <a:pt x="1" y="393"/>
                  <a:pt x="108" y="501"/>
                  <a:pt x="251" y="501"/>
                </a:cubicBezTo>
                <a:lnTo>
                  <a:pt x="2549" y="501"/>
                </a:lnTo>
                <a:cubicBezTo>
                  <a:pt x="2691" y="501"/>
                  <a:pt x="2799" y="393"/>
                  <a:pt x="2799" y="251"/>
                </a:cubicBezTo>
                <a:cubicBezTo>
                  <a:pt x="2799" y="108"/>
                  <a:pt x="2691" y="1"/>
                  <a:pt x="254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44" name="Google Shape;744;p51"/>
          <p:cNvGrpSpPr/>
          <p:nvPr/>
        </p:nvGrpSpPr>
        <p:grpSpPr>
          <a:xfrm>
            <a:off x="1184776" y="6254980"/>
            <a:ext cx="313018" cy="291055"/>
            <a:chOff x="8652775" y="883650"/>
            <a:chExt cx="38125" cy="35450"/>
          </a:xfrm>
        </p:grpSpPr>
        <p:sp>
          <p:nvSpPr>
            <p:cNvPr id="745" name="Google Shape;745;p51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51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51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48" name="Google Shape;748;p51"/>
          <p:cNvGrpSpPr/>
          <p:nvPr/>
        </p:nvGrpSpPr>
        <p:grpSpPr>
          <a:xfrm>
            <a:off x="11313647" y="317939"/>
            <a:ext cx="574516" cy="271556"/>
            <a:chOff x="8703675" y="886625"/>
            <a:chExt cx="69975" cy="33075"/>
          </a:xfrm>
        </p:grpSpPr>
        <p:sp>
          <p:nvSpPr>
            <p:cNvPr id="749" name="Google Shape;749;p51"/>
            <p:cNvSpPr/>
            <p:nvPr/>
          </p:nvSpPr>
          <p:spPr>
            <a:xfrm>
              <a:off x="8703675" y="88662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1"/>
                  </a:moveTo>
                  <a:cubicBezTo>
                    <a:pt x="108" y="1"/>
                    <a:pt x="1" y="108"/>
                    <a:pt x="1" y="251"/>
                  </a:cubicBezTo>
                  <a:cubicBezTo>
                    <a:pt x="1" y="393"/>
                    <a:pt x="108" y="501"/>
                    <a:pt x="251" y="501"/>
                  </a:cubicBezTo>
                  <a:lnTo>
                    <a:pt x="2549" y="501"/>
                  </a:lnTo>
                  <a:cubicBezTo>
                    <a:pt x="2691" y="501"/>
                    <a:pt x="2799" y="393"/>
                    <a:pt x="2799" y="251"/>
                  </a:cubicBezTo>
                  <a:cubicBezTo>
                    <a:pt x="2799" y="108"/>
                    <a:pt x="2691" y="1"/>
                    <a:pt x="25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51"/>
            <p:cNvSpPr/>
            <p:nvPr/>
          </p:nvSpPr>
          <p:spPr>
            <a:xfrm>
              <a:off x="8703675" y="90717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0"/>
                  </a:moveTo>
                  <a:cubicBezTo>
                    <a:pt x="108" y="0"/>
                    <a:pt x="1" y="107"/>
                    <a:pt x="1" y="250"/>
                  </a:cubicBezTo>
                  <a:cubicBezTo>
                    <a:pt x="1" y="393"/>
                    <a:pt x="108" y="500"/>
                    <a:pt x="251" y="500"/>
                  </a:cubicBezTo>
                  <a:lnTo>
                    <a:pt x="2549" y="500"/>
                  </a:lnTo>
                  <a:cubicBezTo>
                    <a:pt x="2691" y="500"/>
                    <a:pt x="2799" y="393"/>
                    <a:pt x="2799" y="250"/>
                  </a:cubicBezTo>
                  <a:cubicBezTo>
                    <a:pt x="2799" y="107"/>
                    <a:pt x="2691" y="0"/>
                    <a:pt x="2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52"/>
          <p:cNvSpPr/>
          <p:nvPr/>
        </p:nvSpPr>
        <p:spPr>
          <a:xfrm>
            <a:off x="2682433" y="473300"/>
            <a:ext cx="6827100" cy="5892000"/>
          </a:xfrm>
          <a:prstGeom prst="roundRect">
            <a:avLst>
              <a:gd fmla="val 392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3" name="Google Shape;753;p52"/>
          <p:cNvSpPr txBox="1"/>
          <p:nvPr>
            <p:ph type="title"/>
          </p:nvPr>
        </p:nvSpPr>
        <p:spPr>
          <a:xfrm>
            <a:off x="3644433" y="1148100"/>
            <a:ext cx="4986900" cy="1724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754" name="Google Shape;754;p52"/>
          <p:cNvSpPr txBox="1"/>
          <p:nvPr>
            <p:ph idx="1" type="body"/>
          </p:nvPr>
        </p:nvSpPr>
        <p:spPr>
          <a:xfrm>
            <a:off x="3644433" y="2872100"/>
            <a:ext cx="4986900" cy="2818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300"/>
              <a:buFont typeface="Open Sans Medium"/>
              <a:buChar char="●"/>
              <a:defRPr>
                <a:solidFill>
                  <a:schemeClr val="accent6"/>
                </a:solidFill>
              </a:defRPr>
            </a:lvl1pPr>
            <a:lvl2pPr indent="-34925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900"/>
              <a:buFont typeface="Open Sans Medium"/>
              <a:buChar char="○"/>
              <a:defRPr>
                <a:solidFill>
                  <a:schemeClr val="accent6"/>
                </a:solidFill>
              </a:defRPr>
            </a:lvl2pPr>
            <a:lvl3pPr indent="-34925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900"/>
              <a:buFont typeface="Open Sans Medium"/>
              <a:buChar char="■"/>
              <a:defRPr>
                <a:solidFill>
                  <a:schemeClr val="accent6"/>
                </a:solidFill>
              </a:defRPr>
            </a:lvl3pPr>
            <a:lvl4pPr indent="-34925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900"/>
              <a:buFont typeface="Open Sans Medium"/>
              <a:buChar char="●"/>
              <a:defRPr>
                <a:solidFill>
                  <a:schemeClr val="accent6"/>
                </a:solidFill>
              </a:defRPr>
            </a:lvl4pPr>
            <a:lvl5pPr indent="-34925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900"/>
              <a:buFont typeface="Open Sans Medium"/>
              <a:buChar char="○"/>
              <a:defRPr>
                <a:solidFill>
                  <a:schemeClr val="accent6"/>
                </a:solidFill>
              </a:defRPr>
            </a:lvl5pPr>
            <a:lvl6pPr indent="-349250" lvl="5" marL="27432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900"/>
              <a:buFont typeface="Open Sans Medium"/>
              <a:buChar char="■"/>
              <a:defRPr>
                <a:solidFill>
                  <a:schemeClr val="accent6"/>
                </a:solidFill>
              </a:defRPr>
            </a:lvl6pPr>
            <a:lvl7pPr indent="-349250" lvl="6" marL="3200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900"/>
              <a:buFont typeface="Open Sans Medium"/>
              <a:buChar char="●"/>
              <a:defRPr>
                <a:solidFill>
                  <a:schemeClr val="accent6"/>
                </a:solidFill>
              </a:defRPr>
            </a:lvl7pPr>
            <a:lvl8pPr indent="-349250" lvl="7" marL="3657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900"/>
              <a:buFont typeface="Open Sans Medium"/>
              <a:buChar char="○"/>
              <a:defRPr>
                <a:solidFill>
                  <a:schemeClr val="accent6"/>
                </a:solidFill>
              </a:defRPr>
            </a:lvl8pPr>
            <a:lvl9pPr indent="-349250" lvl="8" marL="4114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900"/>
              <a:buFont typeface="Open Sans Medium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/>
          <p:nvPr>
            <p:ph type="title"/>
          </p:nvPr>
        </p:nvSpPr>
        <p:spPr>
          <a:xfrm>
            <a:off x="415600" y="546667"/>
            <a:ext cx="11360700" cy="810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45" name="Google Shape;45;p6"/>
          <p:cNvSpPr txBox="1"/>
          <p:nvPr>
            <p:ph idx="12" type="sldNum"/>
          </p:nvPr>
        </p:nvSpPr>
        <p:spPr>
          <a:xfrm>
            <a:off x="11280575" y="6201587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53"/>
          <p:cNvSpPr/>
          <p:nvPr/>
        </p:nvSpPr>
        <p:spPr>
          <a:xfrm>
            <a:off x="2126000" y="1237667"/>
            <a:ext cx="7940100" cy="4363200"/>
          </a:xfrm>
          <a:prstGeom prst="roundRect">
            <a:avLst>
              <a:gd fmla="val 5431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7" name="Google Shape;757;p53"/>
          <p:cNvSpPr txBox="1"/>
          <p:nvPr>
            <p:ph type="title"/>
          </p:nvPr>
        </p:nvSpPr>
        <p:spPr>
          <a:xfrm>
            <a:off x="3098667" y="2074400"/>
            <a:ext cx="5994900" cy="2709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400"/>
              <a:buNone/>
              <a:defRPr sz="8000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/>
        </p:txBody>
      </p:sp>
      <p:grpSp>
        <p:nvGrpSpPr>
          <p:cNvPr id="758" name="Google Shape;758;p53"/>
          <p:cNvGrpSpPr/>
          <p:nvPr/>
        </p:nvGrpSpPr>
        <p:grpSpPr>
          <a:xfrm>
            <a:off x="1895944" y="-168938"/>
            <a:ext cx="1024235" cy="784699"/>
            <a:chOff x="8650400" y="824125"/>
            <a:chExt cx="124750" cy="95575"/>
          </a:xfrm>
        </p:grpSpPr>
        <p:sp>
          <p:nvSpPr>
            <p:cNvPr id="759" name="Google Shape;759;p53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53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53"/>
            <p:cNvSpPr/>
            <p:nvPr/>
          </p:nvSpPr>
          <p:spPr>
            <a:xfrm>
              <a:off x="8652775" y="883650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53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53"/>
            <p:cNvSpPr/>
            <p:nvPr/>
          </p:nvSpPr>
          <p:spPr>
            <a:xfrm>
              <a:off x="8650400" y="824125"/>
              <a:ext cx="124750" cy="40800"/>
            </a:xfrm>
            <a:custGeom>
              <a:rect b="b" l="l" r="r" t="t"/>
              <a:pathLst>
                <a:path extrusionOk="0" h="1632" w="4990">
                  <a:moveTo>
                    <a:pt x="405" y="0"/>
                  </a:moveTo>
                  <a:cubicBezTo>
                    <a:pt x="179" y="0"/>
                    <a:pt x="0" y="191"/>
                    <a:pt x="0" y="417"/>
                  </a:cubicBezTo>
                  <a:lnTo>
                    <a:pt x="0" y="1227"/>
                  </a:lnTo>
                  <a:cubicBezTo>
                    <a:pt x="0" y="1453"/>
                    <a:pt x="179" y="1631"/>
                    <a:pt x="405" y="1631"/>
                  </a:cubicBezTo>
                  <a:lnTo>
                    <a:pt x="4584" y="1631"/>
                  </a:lnTo>
                  <a:cubicBezTo>
                    <a:pt x="4811" y="1631"/>
                    <a:pt x="4989" y="1453"/>
                    <a:pt x="4989" y="1227"/>
                  </a:cubicBezTo>
                  <a:lnTo>
                    <a:pt x="4989" y="417"/>
                  </a:lnTo>
                  <a:cubicBezTo>
                    <a:pt x="4989" y="191"/>
                    <a:pt x="4811" y="0"/>
                    <a:pt x="45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53"/>
            <p:cNvSpPr/>
            <p:nvPr/>
          </p:nvSpPr>
          <p:spPr>
            <a:xfrm>
              <a:off x="8703675" y="88662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1"/>
                  </a:moveTo>
                  <a:cubicBezTo>
                    <a:pt x="108" y="1"/>
                    <a:pt x="1" y="108"/>
                    <a:pt x="1" y="251"/>
                  </a:cubicBezTo>
                  <a:cubicBezTo>
                    <a:pt x="1" y="393"/>
                    <a:pt x="108" y="501"/>
                    <a:pt x="251" y="501"/>
                  </a:cubicBezTo>
                  <a:lnTo>
                    <a:pt x="2549" y="501"/>
                  </a:lnTo>
                  <a:cubicBezTo>
                    <a:pt x="2691" y="501"/>
                    <a:pt x="2799" y="393"/>
                    <a:pt x="2799" y="251"/>
                  </a:cubicBezTo>
                  <a:cubicBezTo>
                    <a:pt x="2799" y="108"/>
                    <a:pt x="2691" y="1"/>
                    <a:pt x="25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53"/>
            <p:cNvSpPr/>
            <p:nvPr/>
          </p:nvSpPr>
          <p:spPr>
            <a:xfrm>
              <a:off x="8703675" y="90717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0"/>
                  </a:moveTo>
                  <a:cubicBezTo>
                    <a:pt x="108" y="0"/>
                    <a:pt x="1" y="107"/>
                    <a:pt x="1" y="250"/>
                  </a:cubicBezTo>
                  <a:cubicBezTo>
                    <a:pt x="1" y="393"/>
                    <a:pt x="108" y="500"/>
                    <a:pt x="251" y="500"/>
                  </a:cubicBezTo>
                  <a:lnTo>
                    <a:pt x="2549" y="500"/>
                  </a:lnTo>
                  <a:cubicBezTo>
                    <a:pt x="2691" y="500"/>
                    <a:pt x="2799" y="393"/>
                    <a:pt x="2799" y="250"/>
                  </a:cubicBezTo>
                  <a:cubicBezTo>
                    <a:pt x="2799" y="107"/>
                    <a:pt x="2691" y="0"/>
                    <a:pt x="2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66" name="Google Shape;766;p53"/>
          <p:cNvGrpSpPr/>
          <p:nvPr/>
        </p:nvGrpSpPr>
        <p:grpSpPr>
          <a:xfrm>
            <a:off x="721326" y="3028796"/>
            <a:ext cx="313018" cy="291055"/>
            <a:chOff x="8652775" y="883650"/>
            <a:chExt cx="38125" cy="35450"/>
          </a:xfrm>
        </p:grpSpPr>
        <p:sp>
          <p:nvSpPr>
            <p:cNvPr id="767" name="Google Shape;767;p53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53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53"/>
            <p:cNvSpPr/>
            <p:nvPr/>
          </p:nvSpPr>
          <p:spPr>
            <a:xfrm>
              <a:off x="8652775" y="883650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53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71" name="Google Shape;771;p53"/>
          <p:cNvGrpSpPr/>
          <p:nvPr/>
        </p:nvGrpSpPr>
        <p:grpSpPr>
          <a:xfrm>
            <a:off x="9528910" y="256613"/>
            <a:ext cx="313018" cy="291055"/>
            <a:chOff x="8652775" y="883650"/>
            <a:chExt cx="38125" cy="35450"/>
          </a:xfrm>
        </p:grpSpPr>
        <p:sp>
          <p:nvSpPr>
            <p:cNvPr id="772" name="Google Shape;772;p53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p53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53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75" name="Google Shape;775;p53"/>
          <p:cNvGrpSpPr/>
          <p:nvPr/>
        </p:nvGrpSpPr>
        <p:grpSpPr>
          <a:xfrm>
            <a:off x="11332893" y="4317630"/>
            <a:ext cx="313018" cy="291055"/>
            <a:chOff x="8652775" y="883650"/>
            <a:chExt cx="38125" cy="35450"/>
          </a:xfrm>
        </p:grpSpPr>
        <p:sp>
          <p:nvSpPr>
            <p:cNvPr id="776" name="Google Shape;776;p53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53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53"/>
            <p:cNvSpPr/>
            <p:nvPr/>
          </p:nvSpPr>
          <p:spPr>
            <a:xfrm>
              <a:off x="8652775" y="883650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p53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80" name="Google Shape;780;p53"/>
          <p:cNvGrpSpPr/>
          <p:nvPr/>
        </p:nvGrpSpPr>
        <p:grpSpPr>
          <a:xfrm>
            <a:off x="7721847" y="6138839"/>
            <a:ext cx="574516" cy="271556"/>
            <a:chOff x="8703675" y="886625"/>
            <a:chExt cx="69975" cy="33075"/>
          </a:xfrm>
        </p:grpSpPr>
        <p:sp>
          <p:nvSpPr>
            <p:cNvPr id="781" name="Google Shape;781;p53"/>
            <p:cNvSpPr/>
            <p:nvPr/>
          </p:nvSpPr>
          <p:spPr>
            <a:xfrm>
              <a:off x="8703675" y="88662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1"/>
                  </a:moveTo>
                  <a:cubicBezTo>
                    <a:pt x="108" y="1"/>
                    <a:pt x="1" y="108"/>
                    <a:pt x="1" y="251"/>
                  </a:cubicBezTo>
                  <a:cubicBezTo>
                    <a:pt x="1" y="393"/>
                    <a:pt x="108" y="501"/>
                    <a:pt x="251" y="501"/>
                  </a:cubicBezTo>
                  <a:lnTo>
                    <a:pt x="2549" y="501"/>
                  </a:lnTo>
                  <a:cubicBezTo>
                    <a:pt x="2691" y="501"/>
                    <a:pt x="2799" y="393"/>
                    <a:pt x="2799" y="251"/>
                  </a:cubicBezTo>
                  <a:cubicBezTo>
                    <a:pt x="2799" y="108"/>
                    <a:pt x="2691" y="1"/>
                    <a:pt x="25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53"/>
            <p:cNvSpPr/>
            <p:nvPr/>
          </p:nvSpPr>
          <p:spPr>
            <a:xfrm>
              <a:off x="8703675" y="90717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0"/>
                  </a:moveTo>
                  <a:cubicBezTo>
                    <a:pt x="108" y="0"/>
                    <a:pt x="1" y="107"/>
                    <a:pt x="1" y="250"/>
                  </a:cubicBezTo>
                  <a:cubicBezTo>
                    <a:pt x="1" y="393"/>
                    <a:pt x="108" y="500"/>
                    <a:pt x="251" y="500"/>
                  </a:cubicBezTo>
                  <a:lnTo>
                    <a:pt x="2549" y="500"/>
                  </a:lnTo>
                  <a:cubicBezTo>
                    <a:pt x="2691" y="500"/>
                    <a:pt x="2799" y="393"/>
                    <a:pt x="2799" y="250"/>
                  </a:cubicBezTo>
                  <a:cubicBezTo>
                    <a:pt x="2799" y="107"/>
                    <a:pt x="2691" y="0"/>
                    <a:pt x="2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54"/>
          <p:cNvSpPr/>
          <p:nvPr/>
        </p:nvSpPr>
        <p:spPr>
          <a:xfrm>
            <a:off x="5248367" y="473300"/>
            <a:ext cx="6394500" cy="5892000"/>
          </a:xfrm>
          <a:prstGeom prst="roundRect">
            <a:avLst>
              <a:gd fmla="val 392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5" name="Google Shape;785;p54"/>
          <p:cNvSpPr txBox="1"/>
          <p:nvPr>
            <p:ph type="title"/>
          </p:nvPr>
        </p:nvSpPr>
        <p:spPr>
          <a:xfrm>
            <a:off x="5951567" y="1545050"/>
            <a:ext cx="4988100" cy="1108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600"/>
              <a:buNone/>
              <a:defRPr sz="5600">
                <a:solidFill>
                  <a:schemeClr val="accent6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/>
        </p:txBody>
      </p:sp>
      <p:sp>
        <p:nvSpPr>
          <p:cNvPr id="786" name="Google Shape;786;p54"/>
          <p:cNvSpPr txBox="1"/>
          <p:nvPr>
            <p:ph idx="1" type="subTitle"/>
          </p:nvPr>
        </p:nvSpPr>
        <p:spPr>
          <a:xfrm>
            <a:off x="5951567" y="2850150"/>
            <a:ext cx="4988100" cy="2462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solidFill>
                  <a:schemeClr val="accent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grpSp>
        <p:nvGrpSpPr>
          <p:cNvPr id="787" name="Google Shape;787;p54"/>
          <p:cNvGrpSpPr/>
          <p:nvPr/>
        </p:nvGrpSpPr>
        <p:grpSpPr>
          <a:xfrm>
            <a:off x="-57723" y="5228313"/>
            <a:ext cx="992420" cy="295981"/>
            <a:chOff x="8652775" y="883650"/>
            <a:chExt cx="120875" cy="36050"/>
          </a:xfrm>
        </p:grpSpPr>
        <p:sp>
          <p:nvSpPr>
            <p:cNvPr id="788" name="Google Shape;788;p54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54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54"/>
            <p:cNvSpPr/>
            <p:nvPr/>
          </p:nvSpPr>
          <p:spPr>
            <a:xfrm>
              <a:off x="8652775" y="883650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54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54"/>
            <p:cNvSpPr/>
            <p:nvPr/>
          </p:nvSpPr>
          <p:spPr>
            <a:xfrm>
              <a:off x="8703675" y="88662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1"/>
                  </a:moveTo>
                  <a:cubicBezTo>
                    <a:pt x="108" y="1"/>
                    <a:pt x="1" y="108"/>
                    <a:pt x="1" y="251"/>
                  </a:cubicBezTo>
                  <a:cubicBezTo>
                    <a:pt x="1" y="393"/>
                    <a:pt x="108" y="501"/>
                    <a:pt x="251" y="501"/>
                  </a:cubicBezTo>
                  <a:lnTo>
                    <a:pt x="2549" y="501"/>
                  </a:lnTo>
                  <a:cubicBezTo>
                    <a:pt x="2691" y="501"/>
                    <a:pt x="2799" y="393"/>
                    <a:pt x="2799" y="251"/>
                  </a:cubicBezTo>
                  <a:cubicBezTo>
                    <a:pt x="2799" y="108"/>
                    <a:pt x="2691" y="1"/>
                    <a:pt x="25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54"/>
            <p:cNvSpPr/>
            <p:nvPr/>
          </p:nvSpPr>
          <p:spPr>
            <a:xfrm>
              <a:off x="8703675" y="90717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0"/>
                  </a:moveTo>
                  <a:cubicBezTo>
                    <a:pt x="108" y="0"/>
                    <a:pt x="1" y="107"/>
                    <a:pt x="1" y="250"/>
                  </a:cubicBezTo>
                  <a:cubicBezTo>
                    <a:pt x="1" y="393"/>
                    <a:pt x="108" y="500"/>
                    <a:pt x="251" y="500"/>
                  </a:cubicBezTo>
                  <a:lnTo>
                    <a:pt x="2549" y="500"/>
                  </a:lnTo>
                  <a:cubicBezTo>
                    <a:pt x="2691" y="500"/>
                    <a:pt x="2799" y="393"/>
                    <a:pt x="2799" y="250"/>
                  </a:cubicBezTo>
                  <a:cubicBezTo>
                    <a:pt x="2799" y="107"/>
                    <a:pt x="2691" y="0"/>
                    <a:pt x="2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p55"/>
          <p:cNvSpPr txBox="1"/>
          <p:nvPr>
            <p:ph type="title"/>
          </p:nvPr>
        </p:nvSpPr>
        <p:spPr>
          <a:xfrm>
            <a:off x="6733967" y="4419800"/>
            <a:ext cx="4063500" cy="1272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3300">
                <a:solidFill>
                  <a:schemeClr val="accent6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56"/>
          <p:cNvSpPr/>
          <p:nvPr/>
        </p:nvSpPr>
        <p:spPr>
          <a:xfrm>
            <a:off x="33" y="3445000"/>
            <a:ext cx="12192000" cy="34131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8" name="Google Shape;798;p56"/>
          <p:cNvSpPr/>
          <p:nvPr/>
        </p:nvSpPr>
        <p:spPr>
          <a:xfrm>
            <a:off x="2126000" y="1237667"/>
            <a:ext cx="7940100" cy="4363200"/>
          </a:xfrm>
          <a:prstGeom prst="roundRect">
            <a:avLst>
              <a:gd fmla="val 5431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9" name="Google Shape;799;p56"/>
          <p:cNvSpPr txBox="1"/>
          <p:nvPr>
            <p:ph hasCustomPrompt="1" type="title"/>
          </p:nvPr>
        </p:nvSpPr>
        <p:spPr>
          <a:xfrm>
            <a:off x="2549417" y="1812200"/>
            <a:ext cx="7093200" cy="26181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>
                <a:solidFill>
                  <a:schemeClr val="accent6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800" name="Google Shape;800;p56"/>
          <p:cNvSpPr txBox="1"/>
          <p:nvPr>
            <p:ph idx="1" type="subTitle"/>
          </p:nvPr>
        </p:nvSpPr>
        <p:spPr>
          <a:xfrm>
            <a:off x="2549383" y="4430200"/>
            <a:ext cx="7093200" cy="6156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solidFill>
                  <a:schemeClr val="accent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grpSp>
        <p:nvGrpSpPr>
          <p:cNvPr id="801" name="Google Shape;801;p56"/>
          <p:cNvGrpSpPr/>
          <p:nvPr/>
        </p:nvGrpSpPr>
        <p:grpSpPr>
          <a:xfrm>
            <a:off x="613277" y="4093378"/>
            <a:ext cx="992420" cy="295981"/>
            <a:chOff x="8652775" y="883650"/>
            <a:chExt cx="120875" cy="36050"/>
          </a:xfrm>
        </p:grpSpPr>
        <p:sp>
          <p:nvSpPr>
            <p:cNvPr id="802" name="Google Shape;802;p56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56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56"/>
            <p:cNvSpPr/>
            <p:nvPr/>
          </p:nvSpPr>
          <p:spPr>
            <a:xfrm>
              <a:off x="8652775" y="883650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56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56"/>
            <p:cNvSpPr/>
            <p:nvPr/>
          </p:nvSpPr>
          <p:spPr>
            <a:xfrm>
              <a:off x="8703675" y="88662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1"/>
                  </a:moveTo>
                  <a:cubicBezTo>
                    <a:pt x="108" y="1"/>
                    <a:pt x="1" y="108"/>
                    <a:pt x="1" y="251"/>
                  </a:cubicBezTo>
                  <a:cubicBezTo>
                    <a:pt x="1" y="393"/>
                    <a:pt x="108" y="501"/>
                    <a:pt x="251" y="501"/>
                  </a:cubicBezTo>
                  <a:lnTo>
                    <a:pt x="2549" y="501"/>
                  </a:lnTo>
                  <a:cubicBezTo>
                    <a:pt x="2691" y="501"/>
                    <a:pt x="2799" y="393"/>
                    <a:pt x="2799" y="251"/>
                  </a:cubicBezTo>
                  <a:cubicBezTo>
                    <a:pt x="2799" y="108"/>
                    <a:pt x="2691" y="1"/>
                    <a:pt x="254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56"/>
            <p:cNvSpPr/>
            <p:nvPr/>
          </p:nvSpPr>
          <p:spPr>
            <a:xfrm>
              <a:off x="8703675" y="90717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0"/>
                  </a:moveTo>
                  <a:cubicBezTo>
                    <a:pt x="108" y="0"/>
                    <a:pt x="1" y="107"/>
                    <a:pt x="1" y="250"/>
                  </a:cubicBezTo>
                  <a:cubicBezTo>
                    <a:pt x="1" y="393"/>
                    <a:pt x="108" y="500"/>
                    <a:pt x="251" y="500"/>
                  </a:cubicBezTo>
                  <a:lnTo>
                    <a:pt x="2549" y="500"/>
                  </a:lnTo>
                  <a:cubicBezTo>
                    <a:pt x="2691" y="500"/>
                    <a:pt x="2799" y="393"/>
                    <a:pt x="2799" y="250"/>
                  </a:cubicBezTo>
                  <a:cubicBezTo>
                    <a:pt x="2799" y="107"/>
                    <a:pt x="2691" y="0"/>
                    <a:pt x="254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08" name="Google Shape;808;p56"/>
          <p:cNvGrpSpPr/>
          <p:nvPr/>
        </p:nvGrpSpPr>
        <p:grpSpPr>
          <a:xfrm>
            <a:off x="2126276" y="6074578"/>
            <a:ext cx="313018" cy="291055"/>
            <a:chOff x="8652775" y="883650"/>
            <a:chExt cx="38125" cy="35450"/>
          </a:xfrm>
        </p:grpSpPr>
        <p:sp>
          <p:nvSpPr>
            <p:cNvPr id="809" name="Google Shape;809;p56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p56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Google Shape;811;p56"/>
            <p:cNvSpPr/>
            <p:nvPr/>
          </p:nvSpPr>
          <p:spPr>
            <a:xfrm>
              <a:off x="8652775" y="883650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56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13" name="Google Shape;813;p56"/>
          <p:cNvSpPr/>
          <p:nvPr/>
        </p:nvSpPr>
        <p:spPr>
          <a:xfrm>
            <a:off x="10953707" y="5242296"/>
            <a:ext cx="574516" cy="102834"/>
          </a:xfrm>
          <a:custGeom>
            <a:rect b="b" l="l" r="r" t="t"/>
            <a:pathLst>
              <a:path extrusionOk="0" h="501" w="2799">
                <a:moveTo>
                  <a:pt x="251" y="0"/>
                </a:moveTo>
                <a:cubicBezTo>
                  <a:pt x="108" y="0"/>
                  <a:pt x="1" y="107"/>
                  <a:pt x="1" y="250"/>
                </a:cubicBezTo>
                <a:cubicBezTo>
                  <a:pt x="1" y="393"/>
                  <a:pt x="108" y="500"/>
                  <a:pt x="251" y="500"/>
                </a:cubicBezTo>
                <a:lnTo>
                  <a:pt x="2549" y="500"/>
                </a:lnTo>
                <a:cubicBezTo>
                  <a:pt x="2691" y="500"/>
                  <a:pt x="2799" y="393"/>
                  <a:pt x="2799" y="250"/>
                </a:cubicBezTo>
                <a:cubicBezTo>
                  <a:pt x="2799" y="107"/>
                  <a:pt x="2691" y="0"/>
                  <a:pt x="254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14" name="Google Shape;814;p56"/>
          <p:cNvGrpSpPr/>
          <p:nvPr/>
        </p:nvGrpSpPr>
        <p:grpSpPr>
          <a:xfrm>
            <a:off x="8528943" y="6081251"/>
            <a:ext cx="313018" cy="115149"/>
            <a:chOff x="8652775" y="905075"/>
            <a:chExt cx="38125" cy="14025"/>
          </a:xfrm>
        </p:grpSpPr>
        <p:sp>
          <p:nvSpPr>
            <p:cNvPr id="815" name="Google Shape;815;p56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56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817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p57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 sz="1900"/>
            </a:lvl1pPr>
            <a:lvl2pPr lvl="1">
              <a:buNone/>
              <a:defRPr sz="1900"/>
            </a:lvl2pPr>
            <a:lvl3pPr lvl="2">
              <a:buNone/>
              <a:defRPr sz="1900"/>
            </a:lvl3pPr>
            <a:lvl4pPr lvl="3">
              <a:buNone/>
              <a:defRPr sz="1900"/>
            </a:lvl4pPr>
            <a:lvl5pPr lvl="4">
              <a:buNone/>
              <a:defRPr sz="1900"/>
            </a:lvl5pPr>
            <a:lvl6pPr lvl="5">
              <a:buNone/>
              <a:defRPr sz="1900"/>
            </a:lvl6pPr>
            <a:lvl7pPr lvl="6">
              <a:buNone/>
              <a:defRPr sz="1900"/>
            </a:lvl7pPr>
            <a:lvl8pPr lvl="7">
              <a:buNone/>
              <a:defRPr sz="1900"/>
            </a:lvl8pPr>
            <a:lvl9pPr lvl="8">
              <a:buNone/>
              <a:defRPr sz="1900"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1"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p58"/>
          <p:cNvSpPr txBox="1"/>
          <p:nvPr>
            <p:ph type="title"/>
          </p:nvPr>
        </p:nvSpPr>
        <p:spPr>
          <a:xfrm>
            <a:off x="951033" y="593367"/>
            <a:ext cx="10290000" cy="98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821" name="Google Shape;821;p58"/>
          <p:cNvSpPr txBox="1"/>
          <p:nvPr>
            <p:ph idx="2" type="title"/>
          </p:nvPr>
        </p:nvSpPr>
        <p:spPr>
          <a:xfrm>
            <a:off x="875733" y="2304284"/>
            <a:ext cx="3207300" cy="7035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300"/>
              <a:buNone/>
              <a:defRPr sz="3200">
                <a:solidFill>
                  <a:schemeClr val="accent6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2pPr>
            <a:lvl3pPr lvl="2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3pPr>
            <a:lvl4pPr lvl="3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4pPr>
            <a:lvl5pPr lvl="4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5pPr>
            <a:lvl6pPr lvl="5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6pPr>
            <a:lvl7pPr lvl="6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7pPr>
            <a:lvl8pPr lvl="7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8pPr>
            <a:lvl9pPr lvl="8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9pPr>
          </a:lstStyle>
          <a:p/>
        </p:txBody>
      </p:sp>
      <p:sp>
        <p:nvSpPr>
          <p:cNvPr id="822" name="Google Shape;822;p58"/>
          <p:cNvSpPr txBox="1"/>
          <p:nvPr>
            <p:ph idx="1" type="subTitle"/>
          </p:nvPr>
        </p:nvSpPr>
        <p:spPr>
          <a:xfrm>
            <a:off x="875733" y="2877002"/>
            <a:ext cx="3207300" cy="8208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>
                <a:solidFill>
                  <a:schemeClr val="accent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823" name="Google Shape;823;p58"/>
          <p:cNvSpPr txBox="1"/>
          <p:nvPr>
            <p:ph idx="3" type="title"/>
          </p:nvPr>
        </p:nvSpPr>
        <p:spPr>
          <a:xfrm>
            <a:off x="4492433" y="2304284"/>
            <a:ext cx="3207300" cy="7035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300"/>
              <a:buNone/>
              <a:defRPr sz="3200">
                <a:solidFill>
                  <a:schemeClr val="accent6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2pPr>
            <a:lvl3pPr lvl="2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3pPr>
            <a:lvl4pPr lvl="3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4pPr>
            <a:lvl5pPr lvl="4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5pPr>
            <a:lvl6pPr lvl="5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6pPr>
            <a:lvl7pPr lvl="6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7pPr>
            <a:lvl8pPr lvl="7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8pPr>
            <a:lvl9pPr lvl="8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9pPr>
          </a:lstStyle>
          <a:p/>
        </p:txBody>
      </p:sp>
      <p:sp>
        <p:nvSpPr>
          <p:cNvPr id="824" name="Google Shape;824;p58"/>
          <p:cNvSpPr txBox="1"/>
          <p:nvPr>
            <p:ph idx="4" type="subTitle"/>
          </p:nvPr>
        </p:nvSpPr>
        <p:spPr>
          <a:xfrm>
            <a:off x="4492433" y="2877002"/>
            <a:ext cx="3207300" cy="8208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>
                <a:solidFill>
                  <a:schemeClr val="accent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825" name="Google Shape;825;p58"/>
          <p:cNvSpPr txBox="1"/>
          <p:nvPr>
            <p:ph idx="5" type="title"/>
          </p:nvPr>
        </p:nvSpPr>
        <p:spPr>
          <a:xfrm>
            <a:off x="875733" y="4605399"/>
            <a:ext cx="3207300" cy="7035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300"/>
              <a:buNone/>
              <a:defRPr sz="3200">
                <a:solidFill>
                  <a:schemeClr val="accent6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2pPr>
            <a:lvl3pPr lvl="2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3pPr>
            <a:lvl4pPr lvl="3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4pPr>
            <a:lvl5pPr lvl="4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5pPr>
            <a:lvl6pPr lvl="5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6pPr>
            <a:lvl7pPr lvl="6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7pPr>
            <a:lvl8pPr lvl="7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8pPr>
            <a:lvl9pPr lvl="8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9pPr>
          </a:lstStyle>
          <a:p/>
        </p:txBody>
      </p:sp>
      <p:sp>
        <p:nvSpPr>
          <p:cNvPr id="826" name="Google Shape;826;p58"/>
          <p:cNvSpPr txBox="1"/>
          <p:nvPr>
            <p:ph idx="6" type="subTitle"/>
          </p:nvPr>
        </p:nvSpPr>
        <p:spPr>
          <a:xfrm>
            <a:off x="875733" y="5178117"/>
            <a:ext cx="3207300" cy="8208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>
                <a:solidFill>
                  <a:schemeClr val="accent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827" name="Google Shape;827;p58"/>
          <p:cNvSpPr txBox="1"/>
          <p:nvPr>
            <p:ph idx="7" type="title"/>
          </p:nvPr>
        </p:nvSpPr>
        <p:spPr>
          <a:xfrm>
            <a:off x="4492400" y="4605399"/>
            <a:ext cx="3207300" cy="7035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300"/>
              <a:buNone/>
              <a:defRPr sz="3200">
                <a:solidFill>
                  <a:schemeClr val="accent6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2pPr>
            <a:lvl3pPr lvl="2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3pPr>
            <a:lvl4pPr lvl="3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4pPr>
            <a:lvl5pPr lvl="4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5pPr>
            <a:lvl6pPr lvl="5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6pPr>
            <a:lvl7pPr lvl="6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7pPr>
            <a:lvl8pPr lvl="7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8pPr>
            <a:lvl9pPr lvl="8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9pPr>
          </a:lstStyle>
          <a:p/>
        </p:txBody>
      </p:sp>
      <p:sp>
        <p:nvSpPr>
          <p:cNvPr id="828" name="Google Shape;828;p58"/>
          <p:cNvSpPr txBox="1"/>
          <p:nvPr>
            <p:ph idx="8" type="subTitle"/>
          </p:nvPr>
        </p:nvSpPr>
        <p:spPr>
          <a:xfrm>
            <a:off x="4492400" y="5178117"/>
            <a:ext cx="3207300" cy="8208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>
                <a:solidFill>
                  <a:schemeClr val="accent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829" name="Google Shape;829;p58"/>
          <p:cNvSpPr txBox="1"/>
          <p:nvPr>
            <p:ph hasCustomPrompt="1" idx="9" type="title"/>
          </p:nvPr>
        </p:nvSpPr>
        <p:spPr>
          <a:xfrm>
            <a:off x="3004833" y="1672033"/>
            <a:ext cx="1002900" cy="7389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400"/>
              <a:buNone/>
              <a:defRPr sz="2400">
                <a:solidFill>
                  <a:schemeClr val="accent6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400"/>
              <a:buNone/>
              <a:defRPr sz="6400">
                <a:solidFill>
                  <a:schemeClr val="accent4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400"/>
              <a:buNone/>
              <a:defRPr sz="6400">
                <a:solidFill>
                  <a:schemeClr val="accent4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400"/>
              <a:buNone/>
              <a:defRPr sz="6400">
                <a:solidFill>
                  <a:schemeClr val="accent4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400"/>
              <a:buNone/>
              <a:defRPr sz="6400">
                <a:solidFill>
                  <a:schemeClr val="accent4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400"/>
              <a:buNone/>
              <a:defRPr sz="6400">
                <a:solidFill>
                  <a:schemeClr val="accent4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400"/>
              <a:buNone/>
              <a:defRPr sz="6400">
                <a:solidFill>
                  <a:schemeClr val="accent4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400"/>
              <a:buNone/>
              <a:defRPr sz="6400">
                <a:solidFill>
                  <a:schemeClr val="accent4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400"/>
              <a:buNone/>
              <a:defRPr sz="6400">
                <a:solidFill>
                  <a:schemeClr val="accent4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30" name="Google Shape;830;p58"/>
          <p:cNvSpPr txBox="1"/>
          <p:nvPr>
            <p:ph hasCustomPrompt="1" idx="13" type="title"/>
          </p:nvPr>
        </p:nvSpPr>
        <p:spPr>
          <a:xfrm>
            <a:off x="3004833" y="3973117"/>
            <a:ext cx="1002900" cy="7389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400"/>
              <a:buNone/>
              <a:defRPr sz="2400">
                <a:solidFill>
                  <a:schemeClr val="accent6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400"/>
              <a:buNone/>
              <a:defRPr sz="6400">
                <a:solidFill>
                  <a:schemeClr val="accent4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400"/>
              <a:buNone/>
              <a:defRPr sz="6400">
                <a:solidFill>
                  <a:schemeClr val="accent4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400"/>
              <a:buNone/>
              <a:defRPr sz="6400">
                <a:solidFill>
                  <a:schemeClr val="accent4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400"/>
              <a:buNone/>
              <a:defRPr sz="6400">
                <a:solidFill>
                  <a:schemeClr val="accent4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400"/>
              <a:buNone/>
              <a:defRPr sz="6400">
                <a:solidFill>
                  <a:schemeClr val="accent4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400"/>
              <a:buNone/>
              <a:defRPr sz="6400">
                <a:solidFill>
                  <a:schemeClr val="accent4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400"/>
              <a:buNone/>
              <a:defRPr sz="6400">
                <a:solidFill>
                  <a:schemeClr val="accent4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400"/>
              <a:buNone/>
              <a:defRPr sz="6400">
                <a:solidFill>
                  <a:schemeClr val="accent4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31" name="Google Shape;831;p58"/>
          <p:cNvSpPr txBox="1"/>
          <p:nvPr>
            <p:ph hasCustomPrompt="1" idx="14" type="title"/>
          </p:nvPr>
        </p:nvSpPr>
        <p:spPr>
          <a:xfrm>
            <a:off x="6621533" y="1672033"/>
            <a:ext cx="1002900" cy="7389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400"/>
              <a:buNone/>
              <a:defRPr sz="2400">
                <a:solidFill>
                  <a:schemeClr val="accent6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400"/>
              <a:buNone/>
              <a:defRPr sz="6400">
                <a:solidFill>
                  <a:schemeClr val="accent4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400"/>
              <a:buNone/>
              <a:defRPr sz="6400">
                <a:solidFill>
                  <a:schemeClr val="accent4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400"/>
              <a:buNone/>
              <a:defRPr sz="6400">
                <a:solidFill>
                  <a:schemeClr val="accent4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400"/>
              <a:buNone/>
              <a:defRPr sz="6400">
                <a:solidFill>
                  <a:schemeClr val="accent4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400"/>
              <a:buNone/>
              <a:defRPr sz="6400">
                <a:solidFill>
                  <a:schemeClr val="accent4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400"/>
              <a:buNone/>
              <a:defRPr sz="6400">
                <a:solidFill>
                  <a:schemeClr val="accent4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400"/>
              <a:buNone/>
              <a:defRPr sz="6400">
                <a:solidFill>
                  <a:schemeClr val="accent4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400"/>
              <a:buNone/>
              <a:defRPr sz="6400">
                <a:solidFill>
                  <a:schemeClr val="accent4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32" name="Google Shape;832;p58"/>
          <p:cNvSpPr txBox="1"/>
          <p:nvPr>
            <p:ph hasCustomPrompt="1" idx="15" type="title"/>
          </p:nvPr>
        </p:nvSpPr>
        <p:spPr>
          <a:xfrm>
            <a:off x="6621533" y="3973117"/>
            <a:ext cx="1002900" cy="7389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400"/>
              <a:buNone/>
              <a:defRPr sz="2400">
                <a:solidFill>
                  <a:schemeClr val="accent6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400"/>
              <a:buNone/>
              <a:defRPr sz="6400">
                <a:solidFill>
                  <a:schemeClr val="accent4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400"/>
              <a:buNone/>
              <a:defRPr sz="6400">
                <a:solidFill>
                  <a:schemeClr val="accent4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400"/>
              <a:buNone/>
              <a:defRPr sz="6400">
                <a:solidFill>
                  <a:schemeClr val="accent4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400"/>
              <a:buNone/>
              <a:defRPr sz="6400">
                <a:solidFill>
                  <a:schemeClr val="accent4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400"/>
              <a:buNone/>
              <a:defRPr sz="6400">
                <a:solidFill>
                  <a:schemeClr val="accent4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400"/>
              <a:buNone/>
              <a:defRPr sz="6400">
                <a:solidFill>
                  <a:schemeClr val="accent4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400"/>
              <a:buNone/>
              <a:defRPr sz="6400">
                <a:solidFill>
                  <a:schemeClr val="accent4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400"/>
              <a:buNone/>
              <a:defRPr sz="6400">
                <a:solidFill>
                  <a:schemeClr val="accent4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33" name="Google Shape;833;p58"/>
          <p:cNvSpPr txBox="1"/>
          <p:nvPr>
            <p:ph idx="16" type="title"/>
          </p:nvPr>
        </p:nvSpPr>
        <p:spPr>
          <a:xfrm>
            <a:off x="8109133" y="2304284"/>
            <a:ext cx="3207300" cy="7035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300"/>
              <a:buNone/>
              <a:defRPr sz="3200">
                <a:solidFill>
                  <a:schemeClr val="accent6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2pPr>
            <a:lvl3pPr lvl="2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3pPr>
            <a:lvl4pPr lvl="3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4pPr>
            <a:lvl5pPr lvl="4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5pPr>
            <a:lvl6pPr lvl="5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6pPr>
            <a:lvl7pPr lvl="6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7pPr>
            <a:lvl8pPr lvl="7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8pPr>
            <a:lvl9pPr lvl="8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9pPr>
          </a:lstStyle>
          <a:p/>
        </p:txBody>
      </p:sp>
      <p:sp>
        <p:nvSpPr>
          <p:cNvPr id="834" name="Google Shape;834;p58"/>
          <p:cNvSpPr txBox="1"/>
          <p:nvPr>
            <p:ph idx="17" type="subTitle"/>
          </p:nvPr>
        </p:nvSpPr>
        <p:spPr>
          <a:xfrm>
            <a:off x="8109133" y="2877002"/>
            <a:ext cx="3207300" cy="8208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>
                <a:solidFill>
                  <a:schemeClr val="accent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835" name="Google Shape;835;p58"/>
          <p:cNvSpPr txBox="1"/>
          <p:nvPr>
            <p:ph idx="18" type="title"/>
          </p:nvPr>
        </p:nvSpPr>
        <p:spPr>
          <a:xfrm>
            <a:off x="8109133" y="4605399"/>
            <a:ext cx="3207300" cy="7035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300"/>
              <a:buNone/>
              <a:defRPr sz="3200">
                <a:solidFill>
                  <a:schemeClr val="accent6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2pPr>
            <a:lvl3pPr lvl="2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3pPr>
            <a:lvl4pPr lvl="3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4pPr>
            <a:lvl5pPr lvl="4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5pPr>
            <a:lvl6pPr lvl="5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6pPr>
            <a:lvl7pPr lvl="6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7pPr>
            <a:lvl8pPr lvl="7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8pPr>
            <a:lvl9pPr lvl="8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9pPr>
          </a:lstStyle>
          <a:p/>
        </p:txBody>
      </p:sp>
      <p:sp>
        <p:nvSpPr>
          <p:cNvPr id="836" name="Google Shape;836;p58"/>
          <p:cNvSpPr txBox="1"/>
          <p:nvPr>
            <p:ph idx="19" type="subTitle"/>
          </p:nvPr>
        </p:nvSpPr>
        <p:spPr>
          <a:xfrm>
            <a:off x="8109133" y="5178117"/>
            <a:ext cx="3207300" cy="8208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>
                <a:solidFill>
                  <a:schemeClr val="accent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837" name="Google Shape;837;p58"/>
          <p:cNvSpPr txBox="1"/>
          <p:nvPr>
            <p:ph hasCustomPrompt="1" idx="20" type="title"/>
          </p:nvPr>
        </p:nvSpPr>
        <p:spPr>
          <a:xfrm>
            <a:off x="10238233" y="1672033"/>
            <a:ext cx="1002900" cy="7389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400"/>
              <a:buNone/>
              <a:defRPr sz="2400">
                <a:solidFill>
                  <a:schemeClr val="accent6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400"/>
              <a:buNone/>
              <a:defRPr sz="6400">
                <a:solidFill>
                  <a:schemeClr val="accent4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400"/>
              <a:buNone/>
              <a:defRPr sz="6400">
                <a:solidFill>
                  <a:schemeClr val="accent4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400"/>
              <a:buNone/>
              <a:defRPr sz="6400">
                <a:solidFill>
                  <a:schemeClr val="accent4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400"/>
              <a:buNone/>
              <a:defRPr sz="6400">
                <a:solidFill>
                  <a:schemeClr val="accent4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400"/>
              <a:buNone/>
              <a:defRPr sz="6400">
                <a:solidFill>
                  <a:schemeClr val="accent4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400"/>
              <a:buNone/>
              <a:defRPr sz="6400">
                <a:solidFill>
                  <a:schemeClr val="accent4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400"/>
              <a:buNone/>
              <a:defRPr sz="6400">
                <a:solidFill>
                  <a:schemeClr val="accent4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400"/>
              <a:buNone/>
              <a:defRPr sz="6400">
                <a:solidFill>
                  <a:schemeClr val="accent4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38" name="Google Shape;838;p58"/>
          <p:cNvSpPr txBox="1"/>
          <p:nvPr>
            <p:ph hasCustomPrompt="1" idx="21" type="title"/>
          </p:nvPr>
        </p:nvSpPr>
        <p:spPr>
          <a:xfrm>
            <a:off x="10238233" y="3973117"/>
            <a:ext cx="1002900" cy="7389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400"/>
              <a:buNone/>
              <a:defRPr sz="2400">
                <a:solidFill>
                  <a:schemeClr val="accent6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400"/>
              <a:buNone/>
              <a:defRPr sz="6400">
                <a:solidFill>
                  <a:schemeClr val="accent4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400"/>
              <a:buNone/>
              <a:defRPr sz="6400">
                <a:solidFill>
                  <a:schemeClr val="accent4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400"/>
              <a:buNone/>
              <a:defRPr sz="6400">
                <a:solidFill>
                  <a:schemeClr val="accent4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400"/>
              <a:buNone/>
              <a:defRPr sz="6400">
                <a:solidFill>
                  <a:schemeClr val="accent4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400"/>
              <a:buNone/>
              <a:defRPr sz="6400">
                <a:solidFill>
                  <a:schemeClr val="accent4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400"/>
              <a:buNone/>
              <a:defRPr sz="6400">
                <a:solidFill>
                  <a:schemeClr val="accent4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400"/>
              <a:buNone/>
              <a:defRPr sz="6400">
                <a:solidFill>
                  <a:schemeClr val="accent4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400"/>
              <a:buNone/>
              <a:defRPr sz="6400">
                <a:solidFill>
                  <a:schemeClr val="accent4"/>
                </a:solidFill>
              </a:defRPr>
            </a:lvl9pPr>
          </a:lstStyle>
          <a:p>
            <a:r>
              <a:t>xx%</a:t>
            </a:r>
          </a:p>
        </p:txBody>
      </p:sp>
      <p:grpSp>
        <p:nvGrpSpPr>
          <p:cNvPr id="839" name="Google Shape;839;p58"/>
          <p:cNvGrpSpPr/>
          <p:nvPr/>
        </p:nvGrpSpPr>
        <p:grpSpPr>
          <a:xfrm>
            <a:off x="10782344" y="384062"/>
            <a:ext cx="1024235" cy="784699"/>
            <a:chOff x="8650400" y="824125"/>
            <a:chExt cx="124750" cy="95575"/>
          </a:xfrm>
        </p:grpSpPr>
        <p:sp>
          <p:nvSpPr>
            <p:cNvPr id="840" name="Google Shape;840;p58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p58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Google Shape;842;p58"/>
            <p:cNvSpPr/>
            <p:nvPr/>
          </p:nvSpPr>
          <p:spPr>
            <a:xfrm>
              <a:off x="8652775" y="883650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" name="Google Shape;843;p58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Google Shape;844;p58"/>
            <p:cNvSpPr/>
            <p:nvPr/>
          </p:nvSpPr>
          <p:spPr>
            <a:xfrm>
              <a:off x="8650400" y="824125"/>
              <a:ext cx="124750" cy="40800"/>
            </a:xfrm>
            <a:custGeom>
              <a:rect b="b" l="l" r="r" t="t"/>
              <a:pathLst>
                <a:path extrusionOk="0" h="1632" w="4990">
                  <a:moveTo>
                    <a:pt x="405" y="0"/>
                  </a:moveTo>
                  <a:cubicBezTo>
                    <a:pt x="179" y="0"/>
                    <a:pt x="0" y="191"/>
                    <a:pt x="0" y="417"/>
                  </a:cubicBezTo>
                  <a:lnTo>
                    <a:pt x="0" y="1227"/>
                  </a:lnTo>
                  <a:cubicBezTo>
                    <a:pt x="0" y="1453"/>
                    <a:pt x="179" y="1631"/>
                    <a:pt x="405" y="1631"/>
                  </a:cubicBezTo>
                  <a:lnTo>
                    <a:pt x="4584" y="1631"/>
                  </a:lnTo>
                  <a:cubicBezTo>
                    <a:pt x="4811" y="1631"/>
                    <a:pt x="4989" y="1453"/>
                    <a:pt x="4989" y="1227"/>
                  </a:cubicBezTo>
                  <a:lnTo>
                    <a:pt x="4989" y="417"/>
                  </a:lnTo>
                  <a:cubicBezTo>
                    <a:pt x="4989" y="191"/>
                    <a:pt x="4811" y="0"/>
                    <a:pt x="45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58"/>
            <p:cNvSpPr/>
            <p:nvPr/>
          </p:nvSpPr>
          <p:spPr>
            <a:xfrm>
              <a:off x="8703675" y="88662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1"/>
                  </a:moveTo>
                  <a:cubicBezTo>
                    <a:pt x="108" y="1"/>
                    <a:pt x="1" y="108"/>
                    <a:pt x="1" y="251"/>
                  </a:cubicBezTo>
                  <a:cubicBezTo>
                    <a:pt x="1" y="393"/>
                    <a:pt x="108" y="501"/>
                    <a:pt x="251" y="501"/>
                  </a:cubicBezTo>
                  <a:lnTo>
                    <a:pt x="2549" y="501"/>
                  </a:lnTo>
                  <a:cubicBezTo>
                    <a:pt x="2691" y="501"/>
                    <a:pt x="2799" y="393"/>
                    <a:pt x="2799" y="251"/>
                  </a:cubicBezTo>
                  <a:cubicBezTo>
                    <a:pt x="2799" y="108"/>
                    <a:pt x="2691" y="1"/>
                    <a:pt x="25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p58"/>
            <p:cNvSpPr/>
            <p:nvPr/>
          </p:nvSpPr>
          <p:spPr>
            <a:xfrm>
              <a:off x="8703675" y="90717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0"/>
                  </a:moveTo>
                  <a:cubicBezTo>
                    <a:pt x="108" y="0"/>
                    <a:pt x="1" y="107"/>
                    <a:pt x="1" y="250"/>
                  </a:cubicBezTo>
                  <a:cubicBezTo>
                    <a:pt x="1" y="393"/>
                    <a:pt x="108" y="500"/>
                    <a:pt x="251" y="500"/>
                  </a:cubicBezTo>
                  <a:lnTo>
                    <a:pt x="2549" y="500"/>
                  </a:lnTo>
                  <a:cubicBezTo>
                    <a:pt x="2691" y="500"/>
                    <a:pt x="2799" y="393"/>
                    <a:pt x="2799" y="250"/>
                  </a:cubicBezTo>
                  <a:cubicBezTo>
                    <a:pt x="2799" y="107"/>
                    <a:pt x="2691" y="0"/>
                    <a:pt x="2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47" name="Google Shape;847;p58"/>
          <p:cNvGrpSpPr/>
          <p:nvPr/>
        </p:nvGrpSpPr>
        <p:grpSpPr>
          <a:xfrm>
            <a:off x="422976" y="384046"/>
            <a:ext cx="313018" cy="291055"/>
            <a:chOff x="8652775" y="883650"/>
            <a:chExt cx="38125" cy="35450"/>
          </a:xfrm>
        </p:grpSpPr>
        <p:sp>
          <p:nvSpPr>
            <p:cNvPr id="848" name="Google Shape;848;p58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p58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58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51" name="Google Shape;851;p58"/>
          <p:cNvGrpSpPr/>
          <p:nvPr/>
        </p:nvGrpSpPr>
        <p:grpSpPr>
          <a:xfrm>
            <a:off x="5600077" y="6352913"/>
            <a:ext cx="992420" cy="295981"/>
            <a:chOff x="8652775" y="883650"/>
            <a:chExt cx="120875" cy="36050"/>
          </a:xfrm>
        </p:grpSpPr>
        <p:sp>
          <p:nvSpPr>
            <p:cNvPr id="852" name="Google Shape;852;p58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58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p58"/>
            <p:cNvSpPr/>
            <p:nvPr/>
          </p:nvSpPr>
          <p:spPr>
            <a:xfrm>
              <a:off x="8652775" y="883650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58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58"/>
            <p:cNvSpPr/>
            <p:nvPr/>
          </p:nvSpPr>
          <p:spPr>
            <a:xfrm>
              <a:off x="8703675" y="88662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1"/>
                  </a:moveTo>
                  <a:cubicBezTo>
                    <a:pt x="108" y="1"/>
                    <a:pt x="1" y="108"/>
                    <a:pt x="1" y="251"/>
                  </a:cubicBezTo>
                  <a:cubicBezTo>
                    <a:pt x="1" y="393"/>
                    <a:pt x="108" y="501"/>
                    <a:pt x="251" y="501"/>
                  </a:cubicBezTo>
                  <a:lnTo>
                    <a:pt x="2549" y="501"/>
                  </a:lnTo>
                  <a:cubicBezTo>
                    <a:pt x="2691" y="501"/>
                    <a:pt x="2799" y="393"/>
                    <a:pt x="2799" y="251"/>
                  </a:cubicBezTo>
                  <a:cubicBezTo>
                    <a:pt x="2799" y="108"/>
                    <a:pt x="2691" y="1"/>
                    <a:pt x="25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58"/>
            <p:cNvSpPr/>
            <p:nvPr/>
          </p:nvSpPr>
          <p:spPr>
            <a:xfrm>
              <a:off x="8703675" y="90717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0"/>
                  </a:moveTo>
                  <a:cubicBezTo>
                    <a:pt x="108" y="0"/>
                    <a:pt x="1" y="107"/>
                    <a:pt x="1" y="250"/>
                  </a:cubicBezTo>
                  <a:cubicBezTo>
                    <a:pt x="1" y="393"/>
                    <a:pt x="108" y="500"/>
                    <a:pt x="251" y="500"/>
                  </a:cubicBezTo>
                  <a:lnTo>
                    <a:pt x="2549" y="500"/>
                  </a:lnTo>
                  <a:cubicBezTo>
                    <a:pt x="2691" y="500"/>
                    <a:pt x="2799" y="393"/>
                    <a:pt x="2799" y="250"/>
                  </a:cubicBezTo>
                  <a:cubicBezTo>
                    <a:pt x="2799" y="107"/>
                    <a:pt x="2691" y="0"/>
                    <a:pt x="2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5">
    <p:spTree>
      <p:nvGrpSpPr>
        <p:cNvPr id="858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p59"/>
          <p:cNvSpPr/>
          <p:nvPr/>
        </p:nvSpPr>
        <p:spPr>
          <a:xfrm>
            <a:off x="-9400" y="0"/>
            <a:ext cx="175290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0" name="Google Shape;860;p59"/>
          <p:cNvSpPr/>
          <p:nvPr/>
        </p:nvSpPr>
        <p:spPr>
          <a:xfrm>
            <a:off x="951200" y="1237667"/>
            <a:ext cx="7940100" cy="4363200"/>
          </a:xfrm>
          <a:prstGeom prst="roundRect">
            <a:avLst>
              <a:gd fmla="val 5431" name="adj"/>
            </a:avLst>
          </a:prstGeom>
          <a:solidFill>
            <a:srgbClr val="516F86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1" name="Google Shape;861;p59"/>
          <p:cNvSpPr txBox="1"/>
          <p:nvPr>
            <p:ph type="title"/>
          </p:nvPr>
        </p:nvSpPr>
        <p:spPr>
          <a:xfrm>
            <a:off x="2160600" y="4197400"/>
            <a:ext cx="5521200" cy="656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700"/>
              <a:buNone/>
              <a:defRPr sz="2700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/>
        </p:txBody>
      </p:sp>
      <p:sp>
        <p:nvSpPr>
          <p:cNvPr id="862" name="Google Shape;862;p59"/>
          <p:cNvSpPr txBox="1"/>
          <p:nvPr>
            <p:ph idx="1" type="subTitle"/>
          </p:nvPr>
        </p:nvSpPr>
        <p:spPr>
          <a:xfrm>
            <a:off x="2160600" y="2003800"/>
            <a:ext cx="5521200" cy="21936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3200">
                <a:solidFill>
                  <a:schemeClr val="accent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grpSp>
        <p:nvGrpSpPr>
          <p:cNvPr id="863" name="Google Shape;863;p59"/>
          <p:cNvGrpSpPr/>
          <p:nvPr/>
        </p:nvGrpSpPr>
        <p:grpSpPr>
          <a:xfrm>
            <a:off x="307510" y="2213272"/>
            <a:ext cx="313018" cy="291055"/>
            <a:chOff x="8652775" y="883650"/>
            <a:chExt cx="38125" cy="35450"/>
          </a:xfrm>
        </p:grpSpPr>
        <p:sp>
          <p:nvSpPr>
            <p:cNvPr id="864" name="Google Shape;864;p59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59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59"/>
            <p:cNvSpPr/>
            <p:nvPr/>
          </p:nvSpPr>
          <p:spPr>
            <a:xfrm>
              <a:off x="8652775" y="883650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59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68" name="Google Shape;868;p59"/>
          <p:cNvSpPr/>
          <p:nvPr/>
        </p:nvSpPr>
        <p:spPr>
          <a:xfrm>
            <a:off x="11343807" y="6512159"/>
            <a:ext cx="574516" cy="102834"/>
          </a:xfrm>
          <a:custGeom>
            <a:rect b="b" l="l" r="r" t="t"/>
            <a:pathLst>
              <a:path extrusionOk="0" h="501" w="2799">
                <a:moveTo>
                  <a:pt x="251" y="1"/>
                </a:moveTo>
                <a:cubicBezTo>
                  <a:pt x="108" y="1"/>
                  <a:pt x="1" y="108"/>
                  <a:pt x="1" y="251"/>
                </a:cubicBezTo>
                <a:cubicBezTo>
                  <a:pt x="1" y="393"/>
                  <a:pt x="108" y="501"/>
                  <a:pt x="251" y="501"/>
                </a:cubicBezTo>
                <a:lnTo>
                  <a:pt x="2549" y="501"/>
                </a:lnTo>
                <a:cubicBezTo>
                  <a:pt x="2691" y="501"/>
                  <a:pt x="2799" y="393"/>
                  <a:pt x="2799" y="251"/>
                </a:cubicBezTo>
                <a:cubicBezTo>
                  <a:pt x="2799" y="108"/>
                  <a:pt x="2691" y="1"/>
                  <a:pt x="254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69" name="Google Shape;869;p59"/>
          <p:cNvGrpSpPr/>
          <p:nvPr/>
        </p:nvGrpSpPr>
        <p:grpSpPr>
          <a:xfrm>
            <a:off x="11597210" y="5847772"/>
            <a:ext cx="313018" cy="291055"/>
            <a:chOff x="8652775" y="883650"/>
            <a:chExt cx="38125" cy="35450"/>
          </a:xfrm>
        </p:grpSpPr>
        <p:sp>
          <p:nvSpPr>
            <p:cNvPr id="870" name="Google Shape;870;p59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" name="Google Shape;871;p59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" name="Google Shape;872;p59"/>
            <p:cNvSpPr/>
            <p:nvPr/>
          </p:nvSpPr>
          <p:spPr>
            <a:xfrm>
              <a:off x="8652775" y="883650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" name="Google Shape;873;p59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74" name="Google Shape;874;p59"/>
          <p:cNvGrpSpPr/>
          <p:nvPr/>
        </p:nvGrpSpPr>
        <p:grpSpPr>
          <a:xfrm>
            <a:off x="8235314" y="583422"/>
            <a:ext cx="574516" cy="271556"/>
            <a:chOff x="8703675" y="886625"/>
            <a:chExt cx="69975" cy="33075"/>
          </a:xfrm>
        </p:grpSpPr>
        <p:sp>
          <p:nvSpPr>
            <p:cNvPr id="875" name="Google Shape;875;p59"/>
            <p:cNvSpPr/>
            <p:nvPr/>
          </p:nvSpPr>
          <p:spPr>
            <a:xfrm>
              <a:off x="8703675" y="88662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1"/>
                  </a:moveTo>
                  <a:cubicBezTo>
                    <a:pt x="108" y="1"/>
                    <a:pt x="1" y="108"/>
                    <a:pt x="1" y="251"/>
                  </a:cubicBezTo>
                  <a:cubicBezTo>
                    <a:pt x="1" y="393"/>
                    <a:pt x="108" y="501"/>
                    <a:pt x="251" y="501"/>
                  </a:cubicBezTo>
                  <a:lnTo>
                    <a:pt x="2549" y="501"/>
                  </a:lnTo>
                  <a:cubicBezTo>
                    <a:pt x="2691" y="501"/>
                    <a:pt x="2799" y="393"/>
                    <a:pt x="2799" y="251"/>
                  </a:cubicBezTo>
                  <a:cubicBezTo>
                    <a:pt x="2799" y="108"/>
                    <a:pt x="2691" y="1"/>
                    <a:pt x="25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" name="Google Shape;876;p59"/>
            <p:cNvSpPr/>
            <p:nvPr/>
          </p:nvSpPr>
          <p:spPr>
            <a:xfrm>
              <a:off x="8703675" y="90717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0"/>
                  </a:moveTo>
                  <a:cubicBezTo>
                    <a:pt x="108" y="0"/>
                    <a:pt x="1" y="107"/>
                    <a:pt x="1" y="250"/>
                  </a:cubicBezTo>
                  <a:cubicBezTo>
                    <a:pt x="1" y="393"/>
                    <a:pt x="108" y="500"/>
                    <a:pt x="251" y="500"/>
                  </a:cubicBezTo>
                  <a:lnTo>
                    <a:pt x="2549" y="500"/>
                  </a:lnTo>
                  <a:cubicBezTo>
                    <a:pt x="2691" y="500"/>
                    <a:pt x="2799" y="393"/>
                    <a:pt x="2799" y="250"/>
                  </a:cubicBezTo>
                  <a:cubicBezTo>
                    <a:pt x="2799" y="107"/>
                    <a:pt x="2691" y="0"/>
                    <a:pt x="2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77" name="Google Shape;877;p59"/>
          <p:cNvGrpSpPr/>
          <p:nvPr/>
        </p:nvGrpSpPr>
        <p:grpSpPr>
          <a:xfrm>
            <a:off x="7793910" y="573663"/>
            <a:ext cx="313018" cy="291055"/>
            <a:chOff x="8652775" y="883650"/>
            <a:chExt cx="38125" cy="35450"/>
          </a:xfrm>
        </p:grpSpPr>
        <p:sp>
          <p:nvSpPr>
            <p:cNvPr id="878" name="Google Shape;878;p59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" name="Google Shape;879;p59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" name="Google Shape;880;p59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9"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60"/>
          <p:cNvSpPr txBox="1"/>
          <p:nvPr>
            <p:ph type="title"/>
          </p:nvPr>
        </p:nvSpPr>
        <p:spPr>
          <a:xfrm>
            <a:off x="951033" y="593367"/>
            <a:ext cx="10290000" cy="98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grpSp>
        <p:nvGrpSpPr>
          <p:cNvPr id="883" name="Google Shape;883;p60"/>
          <p:cNvGrpSpPr/>
          <p:nvPr/>
        </p:nvGrpSpPr>
        <p:grpSpPr>
          <a:xfrm>
            <a:off x="248931" y="225804"/>
            <a:ext cx="574516" cy="271556"/>
            <a:chOff x="8703675" y="886625"/>
            <a:chExt cx="69975" cy="33075"/>
          </a:xfrm>
        </p:grpSpPr>
        <p:sp>
          <p:nvSpPr>
            <p:cNvPr id="884" name="Google Shape;884;p60"/>
            <p:cNvSpPr/>
            <p:nvPr/>
          </p:nvSpPr>
          <p:spPr>
            <a:xfrm>
              <a:off x="8703675" y="88662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1"/>
                  </a:moveTo>
                  <a:cubicBezTo>
                    <a:pt x="108" y="1"/>
                    <a:pt x="1" y="108"/>
                    <a:pt x="1" y="251"/>
                  </a:cubicBezTo>
                  <a:cubicBezTo>
                    <a:pt x="1" y="393"/>
                    <a:pt x="108" y="501"/>
                    <a:pt x="251" y="501"/>
                  </a:cubicBezTo>
                  <a:lnTo>
                    <a:pt x="2549" y="501"/>
                  </a:lnTo>
                  <a:cubicBezTo>
                    <a:pt x="2691" y="501"/>
                    <a:pt x="2799" y="393"/>
                    <a:pt x="2799" y="251"/>
                  </a:cubicBezTo>
                  <a:cubicBezTo>
                    <a:pt x="2799" y="108"/>
                    <a:pt x="2691" y="1"/>
                    <a:pt x="25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" name="Google Shape;885;p60"/>
            <p:cNvSpPr/>
            <p:nvPr/>
          </p:nvSpPr>
          <p:spPr>
            <a:xfrm>
              <a:off x="8703675" y="90717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0"/>
                  </a:moveTo>
                  <a:cubicBezTo>
                    <a:pt x="108" y="0"/>
                    <a:pt x="1" y="107"/>
                    <a:pt x="1" y="250"/>
                  </a:cubicBezTo>
                  <a:cubicBezTo>
                    <a:pt x="1" y="393"/>
                    <a:pt x="108" y="500"/>
                    <a:pt x="251" y="500"/>
                  </a:cubicBezTo>
                  <a:lnTo>
                    <a:pt x="2549" y="500"/>
                  </a:lnTo>
                  <a:cubicBezTo>
                    <a:pt x="2691" y="500"/>
                    <a:pt x="2799" y="393"/>
                    <a:pt x="2799" y="250"/>
                  </a:cubicBezTo>
                  <a:cubicBezTo>
                    <a:pt x="2799" y="107"/>
                    <a:pt x="2691" y="0"/>
                    <a:pt x="2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86" name="Google Shape;886;p60"/>
          <p:cNvGrpSpPr/>
          <p:nvPr/>
        </p:nvGrpSpPr>
        <p:grpSpPr>
          <a:xfrm>
            <a:off x="1277243" y="6376413"/>
            <a:ext cx="313018" cy="291055"/>
            <a:chOff x="8652775" y="883650"/>
            <a:chExt cx="38125" cy="35450"/>
          </a:xfrm>
        </p:grpSpPr>
        <p:sp>
          <p:nvSpPr>
            <p:cNvPr id="887" name="Google Shape;887;p60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" name="Google Shape;888;p60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" name="Google Shape;889;p60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0" name="Google Shape;890;p60"/>
          <p:cNvSpPr/>
          <p:nvPr/>
        </p:nvSpPr>
        <p:spPr>
          <a:xfrm>
            <a:off x="1748307" y="6470496"/>
            <a:ext cx="574516" cy="102834"/>
          </a:xfrm>
          <a:custGeom>
            <a:rect b="b" l="l" r="r" t="t"/>
            <a:pathLst>
              <a:path extrusionOk="0" h="501" w="2799">
                <a:moveTo>
                  <a:pt x="251" y="0"/>
                </a:moveTo>
                <a:cubicBezTo>
                  <a:pt x="108" y="0"/>
                  <a:pt x="1" y="107"/>
                  <a:pt x="1" y="250"/>
                </a:cubicBezTo>
                <a:cubicBezTo>
                  <a:pt x="1" y="393"/>
                  <a:pt x="108" y="500"/>
                  <a:pt x="251" y="500"/>
                </a:cubicBezTo>
                <a:lnTo>
                  <a:pt x="2549" y="500"/>
                </a:lnTo>
                <a:cubicBezTo>
                  <a:pt x="2691" y="500"/>
                  <a:pt x="2799" y="393"/>
                  <a:pt x="2799" y="250"/>
                </a:cubicBezTo>
                <a:cubicBezTo>
                  <a:pt x="2799" y="107"/>
                  <a:pt x="2691" y="0"/>
                  <a:pt x="254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91" name="Google Shape;891;p60"/>
          <p:cNvGrpSpPr/>
          <p:nvPr/>
        </p:nvGrpSpPr>
        <p:grpSpPr>
          <a:xfrm>
            <a:off x="11581810" y="4776272"/>
            <a:ext cx="313018" cy="291055"/>
            <a:chOff x="8652775" y="883650"/>
            <a:chExt cx="38125" cy="35450"/>
          </a:xfrm>
        </p:grpSpPr>
        <p:sp>
          <p:nvSpPr>
            <p:cNvPr id="892" name="Google Shape;892;p60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p60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" name="Google Shape;894;p60"/>
            <p:cNvSpPr/>
            <p:nvPr/>
          </p:nvSpPr>
          <p:spPr>
            <a:xfrm>
              <a:off x="8652775" y="883650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" name="Google Shape;895;p60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2"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61"/>
          <p:cNvSpPr/>
          <p:nvPr/>
        </p:nvSpPr>
        <p:spPr>
          <a:xfrm>
            <a:off x="2126000" y="1237667"/>
            <a:ext cx="7940100" cy="4363200"/>
          </a:xfrm>
          <a:prstGeom prst="roundRect">
            <a:avLst>
              <a:gd fmla="val 5431" name="adj"/>
            </a:avLst>
          </a:prstGeom>
          <a:solidFill>
            <a:srgbClr val="516F86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8" name="Google Shape;898;p61"/>
          <p:cNvSpPr txBox="1"/>
          <p:nvPr>
            <p:ph idx="1" type="subTitle"/>
          </p:nvPr>
        </p:nvSpPr>
        <p:spPr>
          <a:xfrm>
            <a:off x="3268533" y="3080200"/>
            <a:ext cx="5654700" cy="1682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>
                <a:solidFill>
                  <a:schemeClr val="accent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899" name="Google Shape;899;p61"/>
          <p:cNvSpPr txBox="1"/>
          <p:nvPr>
            <p:ph type="title"/>
          </p:nvPr>
        </p:nvSpPr>
        <p:spPr>
          <a:xfrm>
            <a:off x="3268564" y="2095000"/>
            <a:ext cx="5654700" cy="98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900" name="Google Shape;900;p61"/>
          <p:cNvSpPr/>
          <p:nvPr/>
        </p:nvSpPr>
        <p:spPr>
          <a:xfrm>
            <a:off x="630289" y="616934"/>
            <a:ext cx="1024235" cy="334980"/>
          </a:xfrm>
          <a:custGeom>
            <a:rect b="b" l="l" r="r" t="t"/>
            <a:pathLst>
              <a:path extrusionOk="0" h="1632" w="4990">
                <a:moveTo>
                  <a:pt x="405" y="0"/>
                </a:moveTo>
                <a:cubicBezTo>
                  <a:pt x="179" y="0"/>
                  <a:pt x="0" y="191"/>
                  <a:pt x="0" y="417"/>
                </a:cubicBezTo>
                <a:lnTo>
                  <a:pt x="0" y="1227"/>
                </a:lnTo>
                <a:cubicBezTo>
                  <a:pt x="0" y="1453"/>
                  <a:pt x="179" y="1631"/>
                  <a:pt x="405" y="1631"/>
                </a:cubicBezTo>
                <a:lnTo>
                  <a:pt x="4584" y="1631"/>
                </a:lnTo>
                <a:cubicBezTo>
                  <a:pt x="4811" y="1631"/>
                  <a:pt x="4989" y="1453"/>
                  <a:pt x="4989" y="1227"/>
                </a:cubicBezTo>
                <a:lnTo>
                  <a:pt x="4989" y="417"/>
                </a:lnTo>
                <a:cubicBezTo>
                  <a:pt x="4989" y="191"/>
                  <a:pt x="4811" y="0"/>
                  <a:pt x="458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01" name="Google Shape;901;p61"/>
          <p:cNvGrpSpPr/>
          <p:nvPr/>
        </p:nvGrpSpPr>
        <p:grpSpPr>
          <a:xfrm>
            <a:off x="646477" y="1064412"/>
            <a:ext cx="992420" cy="295981"/>
            <a:chOff x="8652775" y="883650"/>
            <a:chExt cx="120875" cy="36050"/>
          </a:xfrm>
        </p:grpSpPr>
        <p:sp>
          <p:nvSpPr>
            <p:cNvPr id="902" name="Google Shape;902;p61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" name="Google Shape;903;p61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p61"/>
            <p:cNvSpPr/>
            <p:nvPr/>
          </p:nvSpPr>
          <p:spPr>
            <a:xfrm>
              <a:off x="8652775" y="883650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61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" name="Google Shape;906;p61"/>
            <p:cNvSpPr/>
            <p:nvPr/>
          </p:nvSpPr>
          <p:spPr>
            <a:xfrm>
              <a:off x="8703675" y="88662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1"/>
                  </a:moveTo>
                  <a:cubicBezTo>
                    <a:pt x="108" y="1"/>
                    <a:pt x="1" y="108"/>
                    <a:pt x="1" y="251"/>
                  </a:cubicBezTo>
                  <a:cubicBezTo>
                    <a:pt x="1" y="393"/>
                    <a:pt x="108" y="501"/>
                    <a:pt x="251" y="501"/>
                  </a:cubicBezTo>
                  <a:lnTo>
                    <a:pt x="2549" y="501"/>
                  </a:lnTo>
                  <a:cubicBezTo>
                    <a:pt x="2691" y="501"/>
                    <a:pt x="2799" y="393"/>
                    <a:pt x="2799" y="251"/>
                  </a:cubicBezTo>
                  <a:cubicBezTo>
                    <a:pt x="2799" y="108"/>
                    <a:pt x="2691" y="1"/>
                    <a:pt x="25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" name="Google Shape;907;p61"/>
            <p:cNvSpPr/>
            <p:nvPr/>
          </p:nvSpPr>
          <p:spPr>
            <a:xfrm>
              <a:off x="8703675" y="90717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0"/>
                  </a:moveTo>
                  <a:cubicBezTo>
                    <a:pt x="108" y="0"/>
                    <a:pt x="1" y="107"/>
                    <a:pt x="1" y="250"/>
                  </a:cubicBezTo>
                  <a:cubicBezTo>
                    <a:pt x="1" y="393"/>
                    <a:pt x="108" y="500"/>
                    <a:pt x="251" y="500"/>
                  </a:cubicBezTo>
                  <a:lnTo>
                    <a:pt x="2549" y="500"/>
                  </a:lnTo>
                  <a:cubicBezTo>
                    <a:pt x="2691" y="500"/>
                    <a:pt x="2799" y="393"/>
                    <a:pt x="2799" y="250"/>
                  </a:cubicBezTo>
                  <a:cubicBezTo>
                    <a:pt x="2799" y="107"/>
                    <a:pt x="2691" y="0"/>
                    <a:pt x="2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08" name="Google Shape;908;p61"/>
          <p:cNvSpPr/>
          <p:nvPr/>
        </p:nvSpPr>
        <p:spPr>
          <a:xfrm>
            <a:off x="8638341" y="616943"/>
            <a:ext cx="574516" cy="102834"/>
          </a:xfrm>
          <a:custGeom>
            <a:rect b="b" l="l" r="r" t="t"/>
            <a:pathLst>
              <a:path extrusionOk="0" h="501" w="2799">
                <a:moveTo>
                  <a:pt x="251" y="1"/>
                </a:moveTo>
                <a:cubicBezTo>
                  <a:pt x="108" y="1"/>
                  <a:pt x="1" y="108"/>
                  <a:pt x="1" y="251"/>
                </a:cubicBezTo>
                <a:cubicBezTo>
                  <a:pt x="1" y="393"/>
                  <a:pt x="108" y="501"/>
                  <a:pt x="251" y="501"/>
                </a:cubicBezTo>
                <a:lnTo>
                  <a:pt x="2549" y="501"/>
                </a:lnTo>
                <a:cubicBezTo>
                  <a:pt x="2691" y="501"/>
                  <a:pt x="2799" y="393"/>
                  <a:pt x="2799" y="251"/>
                </a:cubicBezTo>
                <a:cubicBezTo>
                  <a:pt x="2799" y="108"/>
                  <a:pt x="2691" y="1"/>
                  <a:pt x="254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09" name="Google Shape;909;p61"/>
          <p:cNvGrpSpPr/>
          <p:nvPr/>
        </p:nvGrpSpPr>
        <p:grpSpPr>
          <a:xfrm>
            <a:off x="6655910" y="6129089"/>
            <a:ext cx="313018" cy="291055"/>
            <a:chOff x="8652775" y="883650"/>
            <a:chExt cx="38125" cy="35450"/>
          </a:xfrm>
        </p:grpSpPr>
        <p:sp>
          <p:nvSpPr>
            <p:cNvPr id="910" name="Google Shape;910;p61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" name="Google Shape;911;p61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" name="Google Shape;912;p61"/>
            <p:cNvSpPr/>
            <p:nvPr/>
          </p:nvSpPr>
          <p:spPr>
            <a:xfrm>
              <a:off x="8652775" y="883650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" name="Google Shape;913;p61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14" name="Google Shape;914;p61"/>
          <p:cNvGrpSpPr/>
          <p:nvPr/>
        </p:nvGrpSpPr>
        <p:grpSpPr>
          <a:xfrm>
            <a:off x="5963114" y="6138837"/>
            <a:ext cx="574516" cy="271556"/>
            <a:chOff x="8703675" y="886625"/>
            <a:chExt cx="69975" cy="33075"/>
          </a:xfrm>
        </p:grpSpPr>
        <p:sp>
          <p:nvSpPr>
            <p:cNvPr id="915" name="Google Shape;915;p61"/>
            <p:cNvSpPr/>
            <p:nvPr/>
          </p:nvSpPr>
          <p:spPr>
            <a:xfrm>
              <a:off x="8703675" y="88662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1"/>
                  </a:moveTo>
                  <a:cubicBezTo>
                    <a:pt x="108" y="1"/>
                    <a:pt x="1" y="108"/>
                    <a:pt x="1" y="251"/>
                  </a:cubicBezTo>
                  <a:cubicBezTo>
                    <a:pt x="1" y="393"/>
                    <a:pt x="108" y="501"/>
                    <a:pt x="251" y="501"/>
                  </a:cubicBezTo>
                  <a:lnTo>
                    <a:pt x="2549" y="501"/>
                  </a:lnTo>
                  <a:cubicBezTo>
                    <a:pt x="2691" y="501"/>
                    <a:pt x="2799" y="393"/>
                    <a:pt x="2799" y="251"/>
                  </a:cubicBezTo>
                  <a:cubicBezTo>
                    <a:pt x="2799" y="108"/>
                    <a:pt x="2691" y="1"/>
                    <a:pt x="25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" name="Google Shape;916;p61"/>
            <p:cNvSpPr/>
            <p:nvPr/>
          </p:nvSpPr>
          <p:spPr>
            <a:xfrm>
              <a:off x="8703675" y="90717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0"/>
                  </a:moveTo>
                  <a:cubicBezTo>
                    <a:pt x="108" y="0"/>
                    <a:pt x="1" y="107"/>
                    <a:pt x="1" y="250"/>
                  </a:cubicBezTo>
                  <a:cubicBezTo>
                    <a:pt x="1" y="393"/>
                    <a:pt x="108" y="500"/>
                    <a:pt x="251" y="500"/>
                  </a:cubicBezTo>
                  <a:lnTo>
                    <a:pt x="2549" y="500"/>
                  </a:lnTo>
                  <a:cubicBezTo>
                    <a:pt x="2691" y="500"/>
                    <a:pt x="2799" y="393"/>
                    <a:pt x="2799" y="250"/>
                  </a:cubicBezTo>
                  <a:cubicBezTo>
                    <a:pt x="2799" y="107"/>
                    <a:pt x="2691" y="0"/>
                    <a:pt x="2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2_1">
    <p:spTree>
      <p:nvGrpSpPr>
        <p:cNvPr id="917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p62"/>
          <p:cNvSpPr txBox="1"/>
          <p:nvPr>
            <p:ph idx="1" type="subTitle"/>
          </p:nvPr>
        </p:nvSpPr>
        <p:spPr>
          <a:xfrm>
            <a:off x="6434133" y="4274467"/>
            <a:ext cx="3782100" cy="13956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>
                <a:solidFill>
                  <a:schemeClr val="accent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919" name="Google Shape;919;p62"/>
          <p:cNvSpPr txBox="1"/>
          <p:nvPr>
            <p:ph type="title"/>
          </p:nvPr>
        </p:nvSpPr>
        <p:spPr>
          <a:xfrm>
            <a:off x="6434133" y="3289267"/>
            <a:ext cx="3782100" cy="98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920" name="Google Shape;920;p62"/>
          <p:cNvSpPr/>
          <p:nvPr/>
        </p:nvSpPr>
        <p:spPr>
          <a:xfrm>
            <a:off x="33" y="0"/>
            <a:ext cx="12192000" cy="2134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21" name="Google Shape;921;p62"/>
          <p:cNvGrpSpPr/>
          <p:nvPr/>
        </p:nvGrpSpPr>
        <p:grpSpPr>
          <a:xfrm>
            <a:off x="10417310" y="571212"/>
            <a:ext cx="992420" cy="295981"/>
            <a:chOff x="8652775" y="883650"/>
            <a:chExt cx="120875" cy="36050"/>
          </a:xfrm>
        </p:grpSpPr>
        <p:sp>
          <p:nvSpPr>
            <p:cNvPr id="922" name="Google Shape;922;p62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" name="Google Shape;923;p62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" name="Google Shape;924;p62"/>
            <p:cNvSpPr/>
            <p:nvPr/>
          </p:nvSpPr>
          <p:spPr>
            <a:xfrm>
              <a:off x="8652775" y="883650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" name="Google Shape;925;p62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" name="Google Shape;926;p62"/>
            <p:cNvSpPr/>
            <p:nvPr/>
          </p:nvSpPr>
          <p:spPr>
            <a:xfrm>
              <a:off x="8703675" y="88662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1"/>
                  </a:moveTo>
                  <a:cubicBezTo>
                    <a:pt x="108" y="1"/>
                    <a:pt x="1" y="108"/>
                    <a:pt x="1" y="251"/>
                  </a:cubicBezTo>
                  <a:cubicBezTo>
                    <a:pt x="1" y="393"/>
                    <a:pt x="108" y="501"/>
                    <a:pt x="251" y="501"/>
                  </a:cubicBezTo>
                  <a:lnTo>
                    <a:pt x="2549" y="501"/>
                  </a:lnTo>
                  <a:cubicBezTo>
                    <a:pt x="2691" y="501"/>
                    <a:pt x="2799" y="393"/>
                    <a:pt x="2799" y="251"/>
                  </a:cubicBezTo>
                  <a:cubicBezTo>
                    <a:pt x="2799" y="108"/>
                    <a:pt x="2691" y="1"/>
                    <a:pt x="254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" name="Google Shape;927;p62"/>
            <p:cNvSpPr/>
            <p:nvPr/>
          </p:nvSpPr>
          <p:spPr>
            <a:xfrm>
              <a:off x="8703675" y="90717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0"/>
                  </a:moveTo>
                  <a:cubicBezTo>
                    <a:pt x="108" y="0"/>
                    <a:pt x="1" y="107"/>
                    <a:pt x="1" y="250"/>
                  </a:cubicBezTo>
                  <a:cubicBezTo>
                    <a:pt x="1" y="393"/>
                    <a:pt x="108" y="500"/>
                    <a:pt x="251" y="500"/>
                  </a:cubicBezTo>
                  <a:lnTo>
                    <a:pt x="2549" y="500"/>
                  </a:lnTo>
                  <a:cubicBezTo>
                    <a:pt x="2691" y="500"/>
                    <a:pt x="2799" y="393"/>
                    <a:pt x="2799" y="250"/>
                  </a:cubicBezTo>
                  <a:cubicBezTo>
                    <a:pt x="2799" y="107"/>
                    <a:pt x="2691" y="0"/>
                    <a:pt x="254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28" name="Google Shape;928;p62"/>
          <p:cNvSpPr/>
          <p:nvPr>
            <p:ph idx="2" type="pic"/>
          </p:nvPr>
        </p:nvSpPr>
        <p:spPr>
          <a:xfrm>
            <a:off x="951167" y="717567"/>
            <a:ext cx="5708100" cy="3942900"/>
          </a:xfrm>
          <a:prstGeom prst="roundRect">
            <a:avLst>
              <a:gd fmla="val 5674" name="adj"/>
            </a:avLst>
          </a:prstGeom>
          <a:noFill/>
          <a:ln>
            <a:noFill/>
          </a:ln>
        </p:spPr>
      </p:sp>
      <p:grpSp>
        <p:nvGrpSpPr>
          <p:cNvPr id="929" name="Google Shape;929;p62"/>
          <p:cNvGrpSpPr/>
          <p:nvPr/>
        </p:nvGrpSpPr>
        <p:grpSpPr>
          <a:xfrm>
            <a:off x="309010" y="314717"/>
            <a:ext cx="313018" cy="115149"/>
            <a:chOff x="8652775" y="905075"/>
            <a:chExt cx="38125" cy="14025"/>
          </a:xfrm>
        </p:grpSpPr>
        <p:sp>
          <p:nvSpPr>
            <p:cNvPr id="930" name="Google Shape;930;p62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" name="Google Shape;931;p62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/>
          <p:nvPr>
            <p:ph type="title"/>
          </p:nvPr>
        </p:nvSpPr>
        <p:spPr>
          <a:xfrm>
            <a:off x="415600" y="740800"/>
            <a:ext cx="3744000" cy="10077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48" name="Google Shape;48;p7"/>
          <p:cNvSpPr txBox="1"/>
          <p:nvPr>
            <p:ph idx="1" type="body"/>
          </p:nvPr>
        </p:nvSpPr>
        <p:spPr>
          <a:xfrm>
            <a:off x="415600" y="1954405"/>
            <a:ext cx="3744000" cy="41376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11280575" y="6201587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2_1_1"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p63"/>
          <p:cNvSpPr txBox="1"/>
          <p:nvPr>
            <p:ph idx="1" type="subTitle"/>
          </p:nvPr>
        </p:nvSpPr>
        <p:spPr>
          <a:xfrm>
            <a:off x="2983733" y="4591583"/>
            <a:ext cx="6118500" cy="1155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934" name="Google Shape;934;p63"/>
          <p:cNvSpPr txBox="1"/>
          <p:nvPr>
            <p:ph type="title"/>
          </p:nvPr>
        </p:nvSpPr>
        <p:spPr>
          <a:xfrm>
            <a:off x="2983667" y="3694550"/>
            <a:ext cx="6118500" cy="98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935" name="Google Shape;935;p63"/>
          <p:cNvSpPr/>
          <p:nvPr/>
        </p:nvSpPr>
        <p:spPr>
          <a:xfrm>
            <a:off x="0" y="4200"/>
            <a:ext cx="12192000" cy="2191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6" name="Google Shape;936;p63"/>
          <p:cNvSpPr/>
          <p:nvPr/>
        </p:nvSpPr>
        <p:spPr>
          <a:xfrm>
            <a:off x="8730377" y="1303646"/>
            <a:ext cx="574516" cy="102834"/>
          </a:xfrm>
          <a:custGeom>
            <a:rect b="b" l="l" r="r" t="t"/>
            <a:pathLst>
              <a:path extrusionOk="0" h="501" w="2799">
                <a:moveTo>
                  <a:pt x="251" y="0"/>
                </a:moveTo>
                <a:cubicBezTo>
                  <a:pt x="108" y="0"/>
                  <a:pt x="1" y="107"/>
                  <a:pt x="1" y="250"/>
                </a:cubicBezTo>
                <a:cubicBezTo>
                  <a:pt x="1" y="393"/>
                  <a:pt x="108" y="500"/>
                  <a:pt x="251" y="500"/>
                </a:cubicBezTo>
                <a:lnTo>
                  <a:pt x="2549" y="500"/>
                </a:lnTo>
                <a:cubicBezTo>
                  <a:pt x="2691" y="500"/>
                  <a:pt x="2799" y="393"/>
                  <a:pt x="2799" y="250"/>
                </a:cubicBezTo>
                <a:cubicBezTo>
                  <a:pt x="2799" y="107"/>
                  <a:pt x="2691" y="0"/>
                  <a:pt x="254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7" name="Google Shape;937;p63"/>
          <p:cNvSpPr/>
          <p:nvPr/>
        </p:nvSpPr>
        <p:spPr>
          <a:xfrm>
            <a:off x="1704522" y="663034"/>
            <a:ext cx="1024235" cy="334980"/>
          </a:xfrm>
          <a:custGeom>
            <a:rect b="b" l="l" r="r" t="t"/>
            <a:pathLst>
              <a:path extrusionOk="0" h="1632" w="4990">
                <a:moveTo>
                  <a:pt x="405" y="0"/>
                </a:moveTo>
                <a:cubicBezTo>
                  <a:pt x="179" y="0"/>
                  <a:pt x="0" y="191"/>
                  <a:pt x="0" y="417"/>
                </a:cubicBezTo>
                <a:lnTo>
                  <a:pt x="0" y="1227"/>
                </a:lnTo>
                <a:cubicBezTo>
                  <a:pt x="0" y="1453"/>
                  <a:pt x="179" y="1631"/>
                  <a:pt x="405" y="1631"/>
                </a:cubicBezTo>
                <a:lnTo>
                  <a:pt x="4584" y="1631"/>
                </a:lnTo>
                <a:cubicBezTo>
                  <a:pt x="4811" y="1631"/>
                  <a:pt x="4989" y="1453"/>
                  <a:pt x="4989" y="1227"/>
                </a:cubicBezTo>
                <a:lnTo>
                  <a:pt x="4989" y="417"/>
                </a:lnTo>
                <a:cubicBezTo>
                  <a:pt x="4989" y="191"/>
                  <a:pt x="4811" y="0"/>
                  <a:pt x="458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38" name="Google Shape;938;p63"/>
          <p:cNvGrpSpPr/>
          <p:nvPr/>
        </p:nvGrpSpPr>
        <p:grpSpPr>
          <a:xfrm>
            <a:off x="1720710" y="1110512"/>
            <a:ext cx="992420" cy="295981"/>
            <a:chOff x="8652775" y="883650"/>
            <a:chExt cx="120875" cy="36050"/>
          </a:xfrm>
        </p:grpSpPr>
        <p:sp>
          <p:nvSpPr>
            <p:cNvPr id="939" name="Google Shape;939;p63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" name="Google Shape;940;p63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" name="Google Shape;941;p63"/>
            <p:cNvSpPr/>
            <p:nvPr/>
          </p:nvSpPr>
          <p:spPr>
            <a:xfrm>
              <a:off x="8652775" y="883650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" name="Google Shape;942;p63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" name="Google Shape;943;p63"/>
            <p:cNvSpPr/>
            <p:nvPr/>
          </p:nvSpPr>
          <p:spPr>
            <a:xfrm>
              <a:off x="8703675" y="88662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1"/>
                  </a:moveTo>
                  <a:cubicBezTo>
                    <a:pt x="108" y="1"/>
                    <a:pt x="1" y="108"/>
                    <a:pt x="1" y="251"/>
                  </a:cubicBezTo>
                  <a:cubicBezTo>
                    <a:pt x="1" y="393"/>
                    <a:pt x="108" y="501"/>
                    <a:pt x="251" y="501"/>
                  </a:cubicBezTo>
                  <a:lnTo>
                    <a:pt x="2549" y="501"/>
                  </a:lnTo>
                  <a:cubicBezTo>
                    <a:pt x="2691" y="501"/>
                    <a:pt x="2799" y="393"/>
                    <a:pt x="2799" y="251"/>
                  </a:cubicBezTo>
                  <a:cubicBezTo>
                    <a:pt x="2799" y="108"/>
                    <a:pt x="2691" y="1"/>
                    <a:pt x="254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" name="Google Shape;944;p63"/>
            <p:cNvSpPr/>
            <p:nvPr/>
          </p:nvSpPr>
          <p:spPr>
            <a:xfrm>
              <a:off x="8703675" y="90717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0"/>
                  </a:moveTo>
                  <a:cubicBezTo>
                    <a:pt x="108" y="0"/>
                    <a:pt x="1" y="107"/>
                    <a:pt x="1" y="250"/>
                  </a:cubicBezTo>
                  <a:cubicBezTo>
                    <a:pt x="1" y="393"/>
                    <a:pt x="108" y="500"/>
                    <a:pt x="251" y="500"/>
                  </a:cubicBezTo>
                  <a:lnTo>
                    <a:pt x="2549" y="500"/>
                  </a:lnTo>
                  <a:cubicBezTo>
                    <a:pt x="2691" y="500"/>
                    <a:pt x="2799" y="393"/>
                    <a:pt x="2799" y="250"/>
                  </a:cubicBezTo>
                  <a:cubicBezTo>
                    <a:pt x="2799" y="107"/>
                    <a:pt x="2691" y="0"/>
                    <a:pt x="254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45" name="Google Shape;945;p63"/>
          <p:cNvGrpSpPr/>
          <p:nvPr/>
        </p:nvGrpSpPr>
        <p:grpSpPr>
          <a:xfrm>
            <a:off x="11084747" y="1500930"/>
            <a:ext cx="313018" cy="291055"/>
            <a:chOff x="8652775" y="883650"/>
            <a:chExt cx="38125" cy="35450"/>
          </a:xfrm>
        </p:grpSpPr>
        <p:sp>
          <p:nvSpPr>
            <p:cNvPr id="946" name="Google Shape;946;p63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" name="Google Shape;947;p63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" name="Google Shape;948;p63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49" name="Google Shape;949;p63"/>
          <p:cNvSpPr/>
          <p:nvPr/>
        </p:nvSpPr>
        <p:spPr>
          <a:xfrm>
            <a:off x="5808743" y="6087396"/>
            <a:ext cx="574516" cy="102834"/>
          </a:xfrm>
          <a:custGeom>
            <a:rect b="b" l="l" r="r" t="t"/>
            <a:pathLst>
              <a:path extrusionOk="0" h="501" w="2799">
                <a:moveTo>
                  <a:pt x="251" y="0"/>
                </a:moveTo>
                <a:cubicBezTo>
                  <a:pt x="108" y="0"/>
                  <a:pt x="1" y="107"/>
                  <a:pt x="1" y="250"/>
                </a:cubicBezTo>
                <a:cubicBezTo>
                  <a:pt x="1" y="393"/>
                  <a:pt x="108" y="500"/>
                  <a:pt x="251" y="500"/>
                </a:cubicBezTo>
                <a:lnTo>
                  <a:pt x="2549" y="500"/>
                </a:lnTo>
                <a:cubicBezTo>
                  <a:pt x="2691" y="500"/>
                  <a:pt x="2799" y="393"/>
                  <a:pt x="2799" y="250"/>
                </a:cubicBezTo>
                <a:cubicBezTo>
                  <a:pt x="2799" y="107"/>
                  <a:pt x="2691" y="0"/>
                  <a:pt x="254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2_1_1_1">
    <p:spTree>
      <p:nvGrpSpPr>
        <p:cNvPr id="950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Google Shape;951;p64"/>
          <p:cNvSpPr txBox="1"/>
          <p:nvPr>
            <p:ph idx="1" type="subTitle"/>
          </p:nvPr>
        </p:nvSpPr>
        <p:spPr>
          <a:xfrm>
            <a:off x="1666200" y="4274467"/>
            <a:ext cx="3781200" cy="13956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>
                <a:solidFill>
                  <a:schemeClr val="accent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952" name="Google Shape;952;p64"/>
          <p:cNvSpPr txBox="1"/>
          <p:nvPr>
            <p:ph type="title"/>
          </p:nvPr>
        </p:nvSpPr>
        <p:spPr>
          <a:xfrm>
            <a:off x="1666200" y="3289267"/>
            <a:ext cx="3781200" cy="98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grpSp>
        <p:nvGrpSpPr>
          <p:cNvPr id="953" name="Google Shape;953;p64"/>
          <p:cNvGrpSpPr/>
          <p:nvPr/>
        </p:nvGrpSpPr>
        <p:grpSpPr>
          <a:xfrm>
            <a:off x="532510" y="511078"/>
            <a:ext cx="313018" cy="291055"/>
            <a:chOff x="8652775" y="883650"/>
            <a:chExt cx="38125" cy="35450"/>
          </a:xfrm>
        </p:grpSpPr>
        <p:sp>
          <p:nvSpPr>
            <p:cNvPr id="954" name="Google Shape;954;p64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" name="Google Shape;955;p64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" name="Google Shape;956;p64"/>
            <p:cNvSpPr/>
            <p:nvPr/>
          </p:nvSpPr>
          <p:spPr>
            <a:xfrm>
              <a:off x="8652775" y="883650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" name="Google Shape;957;p64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58" name="Google Shape;958;p64"/>
          <p:cNvGrpSpPr/>
          <p:nvPr/>
        </p:nvGrpSpPr>
        <p:grpSpPr>
          <a:xfrm>
            <a:off x="11079343" y="125612"/>
            <a:ext cx="992420" cy="295981"/>
            <a:chOff x="8652775" y="883650"/>
            <a:chExt cx="120875" cy="36050"/>
          </a:xfrm>
        </p:grpSpPr>
        <p:sp>
          <p:nvSpPr>
            <p:cNvPr id="959" name="Google Shape;959;p64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" name="Google Shape;960;p64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" name="Google Shape;961;p64"/>
            <p:cNvSpPr/>
            <p:nvPr/>
          </p:nvSpPr>
          <p:spPr>
            <a:xfrm>
              <a:off x="8652775" y="883650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" name="Google Shape;962;p64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" name="Google Shape;963;p64"/>
            <p:cNvSpPr/>
            <p:nvPr/>
          </p:nvSpPr>
          <p:spPr>
            <a:xfrm>
              <a:off x="8703675" y="88662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1"/>
                  </a:moveTo>
                  <a:cubicBezTo>
                    <a:pt x="108" y="1"/>
                    <a:pt x="1" y="108"/>
                    <a:pt x="1" y="251"/>
                  </a:cubicBezTo>
                  <a:cubicBezTo>
                    <a:pt x="1" y="393"/>
                    <a:pt x="108" y="501"/>
                    <a:pt x="251" y="501"/>
                  </a:cubicBezTo>
                  <a:lnTo>
                    <a:pt x="2549" y="501"/>
                  </a:lnTo>
                  <a:cubicBezTo>
                    <a:pt x="2691" y="501"/>
                    <a:pt x="2799" y="393"/>
                    <a:pt x="2799" y="251"/>
                  </a:cubicBezTo>
                  <a:cubicBezTo>
                    <a:pt x="2799" y="108"/>
                    <a:pt x="2691" y="1"/>
                    <a:pt x="25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" name="Google Shape;964;p64"/>
            <p:cNvSpPr/>
            <p:nvPr/>
          </p:nvSpPr>
          <p:spPr>
            <a:xfrm>
              <a:off x="8703675" y="90717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0"/>
                  </a:moveTo>
                  <a:cubicBezTo>
                    <a:pt x="108" y="0"/>
                    <a:pt x="1" y="107"/>
                    <a:pt x="1" y="250"/>
                  </a:cubicBezTo>
                  <a:cubicBezTo>
                    <a:pt x="1" y="393"/>
                    <a:pt x="108" y="500"/>
                    <a:pt x="251" y="500"/>
                  </a:cubicBezTo>
                  <a:lnTo>
                    <a:pt x="2549" y="500"/>
                  </a:lnTo>
                  <a:cubicBezTo>
                    <a:pt x="2691" y="500"/>
                    <a:pt x="2799" y="393"/>
                    <a:pt x="2799" y="250"/>
                  </a:cubicBezTo>
                  <a:cubicBezTo>
                    <a:pt x="2799" y="107"/>
                    <a:pt x="2691" y="0"/>
                    <a:pt x="2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2_1_1_1_1">
    <p:spTree>
      <p:nvGrpSpPr>
        <p:cNvPr id="965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p65"/>
          <p:cNvSpPr txBox="1"/>
          <p:nvPr>
            <p:ph idx="1" type="subTitle"/>
          </p:nvPr>
        </p:nvSpPr>
        <p:spPr>
          <a:xfrm>
            <a:off x="6918370" y="3070467"/>
            <a:ext cx="3774000" cy="1682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967" name="Google Shape;967;p65"/>
          <p:cNvSpPr txBox="1"/>
          <p:nvPr>
            <p:ph type="title"/>
          </p:nvPr>
        </p:nvSpPr>
        <p:spPr>
          <a:xfrm>
            <a:off x="6918370" y="2085267"/>
            <a:ext cx="3774000" cy="98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968" name="Google Shape;968;p65"/>
          <p:cNvSpPr/>
          <p:nvPr/>
        </p:nvSpPr>
        <p:spPr>
          <a:xfrm>
            <a:off x="33" y="67"/>
            <a:ext cx="12192000" cy="1086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9" name="Google Shape;969;p65"/>
          <p:cNvGrpSpPr/>
          <p:nvPr/>
        </p:nvGrpSpPr>
        <p:grpSpPr>
          <a:xfrm>
            <a:off x="8953993" y="6166939"/>
            <a:ext cx="992420" cy="295981"/>
            <a:chOff x="8652775" y="883650"/>
            <a:chExt cx="120875" cy="36050"/>
          </a:xfrm>
        </p:grpSpPr>
        <p:sp>
          <p:nvSpPr>
            <p:cNvPr id="970" name="Google Shape;970;p65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" name="Google Shape;971;p65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" name="Google Shape;972;p65"/>
            <p:cNvSpPr/>
            <p:nvPr/>
          </p:nvSpPr>
          <p:spPr>
            <a:xfrm>
              <a:off x="8652775" y="883650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" name="Google Shape;973;p65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" name="Google Shape;974;p65"/>
            <p:cNvSpPr/>
            <p:nvPr/>
          </p:nvSpPr>
          <p:spPr>
            <a:xfrm>
              <a:off x="8703675" y="88662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1"/>
                  </a:moveTo>
                  <a:cubicBezTo>
                    <a:pt x="108" y="1"/>
                    <a:pt x="1" y="108"/>
                    <a:pt x="1" y="251"/>
                  </a:cubicBezTo>
                  <a:cubicBezTo>
                    <a:pt x="1" y="393"/>
                    <a:pt x="108" y="501"/>
                    <a:pt x="251" y="501"/>
                  </a:cubicBezTo>
                  <a:lnTo>
                    <a:pt x="2549" y="501"/>
                  </a:lnTo>
                  <a:cubicBezTo>
                    <a:pt x="2691" y="501"/>
                    <a:pt x="2799" y="393"/>
                    <a:pt x="2799" y="251"/>
                  </a:cubicBezTo>
                  <a:cubicBezTo>
                    <a:pt x="2799" y="108"/>
                    <a:pt x="2691" y="1"/>
                    <a:pt x="254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" name="Google Shape;975;p65"/>
            <p:cNvSpPr/>
            <p:nvPr/>
          </p:nvSpPr>
          <p:spPr>
            <a:xfrm>
              <a:off x="8703675" y="90717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0"/>
                  </a:moveTo>
                  <a:cubicBezTo>
                    <a:pt x="108" y="0"/>
                    <a:pt x="1" y="107"/>
                    <a:pt x="1" y="250"/>
                  </a:cubicBezTo>
                  <a:cubicBezTo>
                    <a:pt x="1" y="393"/>
                    <a:pt x="108" y="500"/>
                    <a:pt x="251" y="500"/>
                  </a:cubicBezTo>
                  <a:lnTo>
                    <a:pt x="2549" y="500"/>
                  </a:lnTo>
                  <a:cubicBezTo>
                    <a:pt x="2691" y="500"/>
                    <a:pt x="2799" y="393"/>
                    <a:pt x="2799" y="250"/>
                  </a:cubicBezTo>
                  <a:cubicBezTo>
                    <a:pt x="2799" y="107"/>
                    <a:pt x="2691" y="0"/>
                    <a:pt x="254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76" name="Google Shape;976;p65"/>
          <p:cNvGrpSpPr/>
          <p:nvPr/>
        </p:nvGrpSpPr>
        <p:grpSpPr>
          <a:xfrm>
            <a:off x="7131076" y="6169396"/>
            <a:ext cx="313018" cy="291055"/>
            <a:chOff x="8652775" y="883650"/>
            <a:chExt cx="38125" cy="35450"/>
          </a:xfrm>
        </p:grpSpPr>
        <p:sp>
          <p:nvSpPr>
            <p:cNvPr id="977" name="Google Shape;977;p65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" name="Google Shape;978;p65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" name="Google Shape;979;p65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80" name="Google Shape;980;p65"/>
          <p:cNvSpPr/>
          <p:nvPr/>
        </p:nvSpPr>
        <p:spPr>
          <a:xfrm>
            <a:off x="579022" y="375584"/>
            <a:ext cx="1024235" cy="334980"/>
          </a:xfrm>
          <a:custGeom>
            <a:rect b="b" l="l" r="r" t="t"/>
            <a:pathLst>
              <a:path extrusionOk="0" h="1632" w="4990">
                <a:moveTo>
                  <a:pt x="405" y="0"/>
                </a:moveTo>
                <a:cubicBezTo>
                  <a:pt x="179" y="0"/>
                  <a:pt x="0" y="191"/>
                  <a:pt x="0" y="417"/>
                </a:cubicBezTo>
                <a:lnTo>
                  <a:pt x="0" y="1227"/>
                </a:lnTo>
                <a:cubicBezTo>
                  <a:pt x="0" y="1453"/>
                  <a:pt x="179" y="1631"/>
                  <a:pt x="405" y="1631"/>
                </a:cubicBezTo>
                <a:lnTo>
                  <a:pt x="4584" y="1631"/>
                </a:lnTo>
                <a:cubicBezTo>
                  <a:pt x="4811" y="1631"/>
                  <a:pt x="4989" y="1453"/>
                  <a:pt x="4989" y="1227"/>
                </a:cubicBezTo>
                <a:lnTo>
                  <a:pt x="4989" y="417"/>
                </a:lnTo>
                <a:cubicBezTo>
                  <a:pt x="4989" y="191"/>
                  <a:pt x="4811" y="0"/>
                  <a:pt x="458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81" name="Google Shape;981;p65"/>
          <p:cNvGrpSpPr/>
          <p:nvPr/>
        </p:nvGrpSpPr>
        <p:grpSpPr>
          <a:xfrm>
            <a:off x="2053310" y="395128"/>
            <a:ext cx="992420" cy="295981"/>
            <a:chOff x="8652775" y="883650"/>
            <a:chExt cx="120875" cy="36050"/>
          </a:xfrm>
        </p:grpSpPr>
        <p:sp>
          <p:nvSpPr>
            <p:cNvPr id="982" name="Google Shape;982;p65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" name="Google Shape;983;p65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" name="Google Shape;984;p65"/>
            <p:cNvSpPr/>
            <p:nvPr/>
          </p:nvSpPr>
          <p:spPr>
            <a:xfrm>
              <a:off x="8652775" y="883650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" name="Google Shape;985;p65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" name="Google Shape;986;p65"/>
            <p:cNvSpPr/>
            <p:nvPr/>
          </p:nvSpPr>
          <p:spPr>
            <a:xfrm>
              <a:off x="8703675" y="88662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1"/>
                  </a:moveTo>
                  <a:cubicBezTo>
                    <a:pt x="108" y="1"/>
                    <a:pt x="1" y="108"/>
                    <a:pt x="1" y="251"/>
                  </a:cubicBezTo>
                  <a:cubicBezTo>
                    <a:pt x="1" y="393"/>
                    <a:pt x="108" y="501"/>
                    <a:pt x="251" y="501"/>
                  </a:cubicBezTo>
                  <a:lnTo>
                    <a:pt x="2549" y="501"/>
                  </a:lnTo>
                  <a:cubicBezTo>
                    <a:pt x="2691" y="501"/>
                    <a:pt x="2799" y="393"/>
                    <a:pt x="2799" y="251"/>
                  </a:cubicBezTo>
                  <a:cubicBezTo>
                    <a:pt x="2799" y="108"/>
                    <a:pt x="2691" y="1"/>
                    <a:pt x="254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" name="Google Shape;987;p65"/>
            <p:cNvSpPr/>
            <p:nvPr/>
          </p:nvSpPr>
          <p:spPr>
            <a:xfrm>
              <a:off x="8703675" y="90717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0"/>
                  </a:moveTo>
                  <a:cubicBezTo>
                    <a:pt x="108" y="0"/>
                    <a:pt x="1" y="107"/>
                    <a:pt x="1" y="250"/>
                  </a:cubicBezTo>
                  <a:cubicBezTo>
                    <a:pt x="1" y="393"/>
                    <a:pt x="108" y="500"/>
                    <a:pt x="251" y="500"/>
                  </a:cubicBezTo>
                  <a:lnTo>
                    <a:pt x="2549" y="500"/>
                  </a:lnTo>
                  <a:cubicBezTo>
                    <a:pt x="2691" y="500"/>
                    <a:pt x="2799" y="393"/>
                    <a:pt x="2799" y="250"/>
                  </a:cubicBezTo>
                  <a:cubicBezTo>
                    <a:pt x="2799" y="107"/>
                    <a:pt x="2691" y="0"/>
                    <a:pt x="254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88" name="Google Shape;988;p65"/>
          <p:cNvSpPr/>
          <p:nvPr/>
        </p:nvSpPr>
        <p:spPr>
          <a:xfrm>
            <a:off x="33" y="5771900"/>
            <a:ext cx="12192000" cy="1086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89" name="Google Shape;989;p65"/>
          <p:cNvGrpSpPr/>
          <p:nvPr/>
        </p:nvGrpSpPr>
        <p:grpSpPr>
          <a:xfrm>
            <a:off x="11084743" y="5066806"/>
            <a:ext cx="313018" cy="291055"/>
            <a:chOff x="8652775" y="883650"/>
            <a:chExt cx="38125" cy="35450"/>
          </a:xfrm>
        </p:grpSpPr>
        <p:sp>
          <p:nvSpPr>
            <p:cNvPr id="990" name="Google Shape;990;p65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" name="Google Shape;991;p65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" name="Google Shape;992;p65"/>
            <p:cNvSpPr/>
            <p:nvPr/>
          </p:nvSpPr>
          <p:spPr>
            <a:xfrm>
              <a:off x="8652775" y="883650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" name="Google Shape;993;p65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94" name="Google Shape;994;p65"/>
          <p:cNvGrpSpPr/>
          <p:nvPr/>
        </p:nvGrpSpPr>
        <p:grpSpPr>
          <a:xfrm>
            <a:off x="300314" y="1344037"/>
            <a:ext cx="574516" cy="271556"/>
            <a:chOff x="8703675" y="886625"/>
            <a:chExt cx="69975" cy="33075"/>
          </a:xfrm>
        </p:grpSpPr>
        <p:sp>
          <p:nvSpPr>
            <p:cNvPr id="995" name="Google Shape;995;p65"/>
            <p:cNvSpPr/>
            <p:nvPr/>
          </p:nvSpPr>
          <p:spPr>
            <a:xfrm>
              <a:off x="8703675" y="88662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1"/>
                  </a:moveTo>
                  <a:cubicBezTo>
                    <a:pt x="108" y="1"/>
                    <a:pt x="1" y="108"/>
                    <a:pt x="1" y="251"/>
                  </a:cubicBezTo>
                  <a:cubicBezTo>
                    <a:pt x="1" y="393"/>
                    <a:pt x="108" y="501"/>
                    <a:pt x="251" y="501"/>
                  </a:cubicBezTo>
                  <a:lnTo>
                    <a:pt x="2549" y="501"/>
                  </a:lnTo>
                  <a:cubicBezTo>
                    <a:pt x="2691" y="501"/>
                    <a:pt x="2799" y="393"/>
                    <a:pt x="2799" y="251"/>
                  </a:cubicBezTo>
                  <a:cubicBezTo>
                    <a:pt x="2799" y="108"/>
                    <a:pt x="2691" y="1"/>
                    <a:pt x="25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" name="Google Shape;996;p65"/>
            <p:cNvSpPr/>
            <p:nvPr/>
          </p:nvSpPr>
          <p:spPr>
            <a:xfrm>
              <a:off x="8703675" y="90717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0"/>
                  </a:moveTo>
                  <a:cubicBezTo>
                    <a:pt x="108" y="0"/>
                    <a:pt x="1" y="107"/>
                    <a:pt x="1" y="250"/>
                  </a:cubicBezTo>
                  <a:cubicBezTo>
                    <a:pt x="1" y="393"/>
                    <a:pt x="108" y="500"/>
                    <a:pt x="251" y="500"/>
                  </a:cubicBezTo>
                  <a:lnTo>
                    <a:pt x="2549" y="500"/>
                  </a:lnTo>
                  <a:cubicBezTo>
                    <a:pt x="2691" y="500"/>
                    <a:pt x="2799" y="393"/>
                    <a:pt x="2799" y="250"/>
                  </a:cubicBezTo>
                  <a:cubicBezTo>
                    <a:pt x="2799" y="107"/>
                    <a:pt x="2691" y="0"/>
                    <a:pt x="2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3_1_1">
    <p:spTree>
      <p:nvGrpSpPr>
        <p:cNvPr id="997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p66"/>
          <p:cNvSpPr txBox="1"/>
          <p:nvPr>
            <p:ph type="title"/>
          </p:nvPr>
        </p:nvSpPr>
        <p:spPr>
          <a:xfrm>
            <a:off x="951033" y="593367"/>
            <a:ext cx="10290000" cy="98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999" name="Google Shape;999;p66"/>
          <p:cNvSpPr txBox="1"/>
          <p:nvPr>
            <p:ph idx="2" type="title"/>
          </p:nvPr>
        </p:nvSpPr>
        <p:spPr>
          <a:xfrm>
            <a:off x="2684233" y="4423967"/>
            <a:ext cx="3082800" cy="559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300"/>
              <a:buNone/>
              <a:defRPr sz="2400">
                <a:solidFill>
                  <a:schemeClr val="accent6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2pPr>
            <a:lvl3pPr lvl="2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3pPr>
            <a:lvl4pPr lvl="3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4pPr>
            <a:lvl5pPr lvl="4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5pPr>
            <a:lvl6pPr lvl="5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6pPr>
            <a:lvl7pPr lvl="6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7pPr>
            <a:lvl8pPr lvl="7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8pPr>
            <a:lvl9pPr lvl="8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9pPr>
          </a:lstStyle>
          <a:p/>
        </p:txBody>
      </p:sp>
      <p:sp>
        <p:nvSpPr>
          <p:cNvPr id="1000" name="Google Shape;1000;p66"/>
          <p:cNvSpPr txBox="1"/>
          <p:nvPr>
            <p:ph idx="1" type="subTitle"/>
          </p:nvPr>
        </p:nvSpPr>
        <p:spPr>
          <a:xfrm>
            <a:off x="2684233" y="4802500"/>
            <a:ext cx="3082800" cy="8208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>
                <a:solidFill>
                  <a:schemeClr val="accent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1001" name="Google Shape;1001;p66"/>
          <p:cNvSpPr txBox="1"/>
          <p:nvPr>
            <p:ph idx="3" type="title"/>
          </p:nvPr>
        </p:nvSpPr>
        <p:spPr>
          <a:xfrm>
            <a:off x="6424974" y="4423967"/>
            <a:ext cx="3082800" cy="559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300"/>
              <a:buNone/>
              <a:defRPr sz="2400">
                <a:solidFill>
                  <a:schemeClr val="accent6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2pPr>
            <a:lvl3pPr lvl="2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3pPr>
            <a:lvl4pPr lvl="3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4pPr>
            <a:lvl5pPr lvl="4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5pPr>
            <a:lvl6pPr lvl="5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6pPr>
            <a:lvl7pPr lvl="6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7pPr>
            <a:lvl8pPr lvl="7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8pPr>
            <a:lvl9pPr lvl="8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9pPr>
          </a:lstStyle>
          <a:p/>
        </p:txBody>
      </p:sp>
      <p:sp>
        <p:nvSpPr>
          <p:cNvPr id="1002" name="Google Shape;1002;p66"/>
          <p:cNvSpPr txBox="1"/>
          <p:nvPr>
            <p:ph idx="4" type="subTitle"/>
          </p:nvPr>
        </p:nvSpPr>
        <p:spPr>
          <a:xfrm>
            <a:off x="6424983" y="4802500"/>
            <a:ext cx="3082800" cy="8208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>
                <a:solidFill>
                  <a:schemeClr val="accent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1003" name="Google Shape;1003;p66"/>
          <p:cNvSpPr/>
          <p:nvPr/>
        </p:nvSpPr>
        <p:spPr>
          <a:xfrm>
            <a:off x="33" y="0"/>
            <a:ext cx="12192000" cy="222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04" name="Google Shape;1004;p66"/>
          <p:cNvGrpSpPr/>
          <p:nvPr/>
        </p:nvGrpSpPr>
        <p:grpSpPr>
          <a:xfrm>
            <a:off x="638306" y="3909189"/>
            <a:ext cx="313018" cy="291055"/>
            <a:chOff x="8652775" y="883650"/>
            <a:chExt cx="38125" cy="35450"/>
          </a:xfrm>
        </p:grpSpPr>
        <p:sp>
          <p:nvSpPr>
            <p:cNvPr id="1005" name="Google Shape;1005;p66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" name="Google Shape;1006;p66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" name="Google Shape;1007;p66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08" name="Google Shape;1008;p66"/>
          <p:cNvGrpSpPr/>
          <p:nvPr/>
        </p:nvGrpSpPr>
        <p:grpSpPr>
          <a:xfrm>
            <a:off x="11165857" y="5789771"/>
            <a:ext cx="574516" cy="271556"/>
            <a:chOff x="8703675" y="886625"/>
            <a:chExt cx="69975" cy="33075"/>
          </a:xfrm>
        </p:grpSpPr>
        <p:sp>
          <p:nvSpPr>
            <p:cNvPr id="1009" name="Google Shape;1009;p66"/>
            <p:cNvSpPr/>
            <p:nvPr/>
          </p:nvSpPr>
          <p:spPr>
            <a:xfrm>
              <a:off x="8703675" y="88662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1"/>
                  </a:moveTo>
                  <a:cubicBezTo>
                    <a:pt x="108" y="1"/>
                    <a:pt x="1" y="108"/>
                    <a:pt x="1" y="251"/>
                  </a:cubicBezTo>
                  <a:cubicBezTo>
                    <a:pt x="1" y="393"/>
                    <a:pt x="108" y="501"/>
                    <a:pt x="251" y="501"/>
                  </a:cubicBezTo>
                  <a:lnTo>
                    <a:pt x="2549" y="501"/>
                  </a:lnTo>
                  <a:cubicBezTo>
                    <a:pt x="2691" y="501"/>
                    <a:pt x="2799" y="393"/>
                    <a:pt x="2799" y="251"/>
                  </a:cubicBezTo>
                  <a:cubicBezTo>
                    <a:pt x="2799" y="108"/>
                    <a:pt x="2691" y="1"/>
                    <a:pt x="25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" name="Google Shape;1010;p66"/>
            <p:cNvSpPr/>
            <p:nvPr/>
          </p:nvSpPr>
          <p:spPr>
            <a:xfrm>
              <a:off x="8703675" y="90717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0"/>
                  </a:moveTo>
                  <a:cubicBezTo>
                    <a:pt x="108" y="0"/>
                    <a:pt x="1" y="107"/>
                    <a:pt x="1" y="250"/>
                  </a:cubicBezTo>
                  <a:cubicBezTo>
                    <a:pt x="1" y="393"/>
                    <a:pt x="108" y="500"/>
                    <a:pt x="251" y="500"/>
                  </a:cubicBezTo>
                  <a:lnTo>
                    <a:pt x="2549" y="500"/>
                  </a:lnTo>
                  <a:cubicBezTo>
                    <a:pt x="2691" y="500"/>
                    <a:pt x="2799" y="393"/>
                    <a:pt x="2799" y="250"/>
                  </a:cubicBezTo>
                  <a:cubicBezTo>
                    <a:pt x="2799" y="107"/>
                    <a:pt x="2691" y="0"/>
                    <a:pt x="2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11" name="Google Shape;1011;p66"/>
          <p:cNvGrpSpPr/>
          <p:nvPr/>
        </p:nvGrpSpPr>
        <p:grpSpPr>
          <a:xfrm>
            <a:off x="6556006" y="6314322"/>
            <a:ext cx="313018" cy="291055"/>
            <a:chOff x="8652775" y="883650"/>
            <a:chExt cx="38125" cy="35450"/>
          </a:xfrm>
        </p:grpSpPr>
        <p:sp>
          <p:nvSpPr>
            <p:cNvPr id="1012" name="Google Shape;1012;p66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" name="Google Shape;1013;p66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" name="Google Shape;1014;p66"/>
            <p:cNvSpPr/>
            <p:nvPr/>
          </p:nvSpPr>
          <p:spPr>
            <a:xfrm>
              <a:off x="8652775" y="883650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" name="Google Shape;1015;p66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3_1_1_1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Google Shape;1017;p67"/>
          <p:cNvSpPr/>
          <p:nvPr/>
        </p:nvSpPr>
        <p:spPr>
          <a:xfrm>
            <a:off x="-9400" y="3791200"/>
            <a:ext cx="12192000" cy="3066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8" name="Google Shape;1018;p67"/>
          <p:cNvSpPr txBox="1"/>
          <p:nvPr>
            <p:ph type="title"/>
          </p:nvPr>
        </p:nvSpPr>
        <p:spPr>
          <a:xfrm>
            <a:off x="951033" y="593367"/>
            <a:ext cx="10290000" cy="98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1019" name="Google Shape;1019;p67"/>
          <p:cNvSpPr txBox="1"/>
          <p:nvPr>
            <p:ph idx="2" type="title"/>
          </p:nvPr>
        </p:nvSpPr>
        <p:spPr>
          <a:xfrm>
            <a:off x="951200" y="4079967"/>
            <a:ext cx="3207300" cy="7035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2pPr>
            <a:lvl3pPr lvl="2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3pPr>
            <a:lvl4pPr lvl="3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4pPr>
            <a:lvl5pPr lvl="4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5pPr>
            <a:lvl6pPr lvl="5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6pPr>
            <a:lvl7pPr lvl="6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7pPr>
            <a:lvl8pPr lvl="7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8pPr>
            <a:lvl9pPr lvl="8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9pPr>
          </a:lstStyle>
          <a:p/>
        </p:txBody>
      </p:sp>
      <p:sp>
        <p:nvSpPr>
          <p:cNvPr id="1020" name="Google Shape;1020;p67"/>
          <p:cNvSpPr txBox="1"/>
          <p:nvPr>
            <p:ph idx="1" type="subTitle"/>
          </p:nvPr>
        </p:nvSpPr>
        <p:spPr>
          <a:xfrm>
            <a:off x="951200" y="4652699"/>
            <a:ext cx="3207300" cy="1108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1021" name="Google Shape;1021;p67"/>
          <p:cNvSpPr txBox="1"/>
          <p:nvPr>
            <p:ph idx="3" type="title"/>
          </p:nvPr>
        </p:nvSpPr>
        <p:spPr>
          <a:xfrm>
            <a:off x="4492515" y="4079967"/>
            <a:ext cx="3207300" cy="7035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2pPr>
            <a:lvl3pPr lvl="2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3pPr>
            <a:lvl4pPr lvl="3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4pPr>
            <a:lvl5pPr lvl="4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5pPr>
            <a:lvl6pPr lvl="5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6pPr>
            <a:lvl7pPr lvl="6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7pPr>
            <a:lvl8pPr lvl="7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8pPr>
            <a:lvl9pPr lvl="8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9pPr>
          </a:lstStyle>
          <a:p/>
        </p:txBody>
      </p:sp>
      <p:sp>
        <p:nvSpPr>
          <p:cNvPr id="1022" name="Google Shape;1022;p67"/>
          <p:cNvSpPr txBox="1"/>
          <p:nvPr>
            <p:ph idx="4" type="subTitle"/>
          </p:nvPr>
        </p:nvSpPr>
        <p:spPr>
          <a:xfrm>
            <a:off x="4492500" y="4652700"/>
            <a:ext cx="3207300" cy="1108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1023" name="Google Shape;1023;p67"/>
          <p:cNvSpPr txBox="1"/>
          <p:nvPr>
            <p:ph idx="5" type="title"/>
          </p:nvPr>
        </p:nvSpPr>
        <p:spPr>
          <a:xfrm>
            <a:off x="8033830" y="4079967"/>
            <a:ext cx="3207300" cy="7035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2pPr>
            <a:lvl3pPr lvl="2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3pPr>
            <a:lvl4pPr lvl="3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4pPr>
            <a:lvl5pPr lvl="4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5pPr>
            <a:lvl6pPr lvl="5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6pPr>
            <a:lvl7pPr lvl="6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7pPr>
            <a:lvl8pPr lvl="7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8pPr>
            <a:lvl9pPr lvl="8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9pPr>
          </a:lstStyle>
          <a:p/>
        </p:txBody>
      </p:sp>
      <p:sp>
        <p:nvSpPr>
          <p:cNvPr id="1024" name="Google Shape;1024;p67"/>
          <p:cNvSpPr txBox="1"/>
          <p:nvPr>
            <p:ph idx="6" type="subTitle"/>
          </p:nvPr>
        </p:nvSpPr>
        <p:spPr>
          <a:xfrm>
            <a:off x="8033825" y="4652700"/>
            <a:ext cx="3207300" cy="1108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1025" name="Google Shape;1025;p67"/>
          <p:cNvSpPr/>
          <p:nvPr/>
        </p:nvSpPr>
        <p:spPr>
          <a:xfrm>
            <a:off x="750674" y="2039459"/>
            <a:ext cx="574516" cy="102834"/>
          </a:xfrm>
          <a:custGeom>
            <a:rect b="b" l="l" r="r" t="t"/>
            <a:pathLst>
              <a:path extrusionOk="0" h="501" w="2799">
                <a:moveTo>
                  <a:pt x="251" y="1"/>
                </a:moveTo>
                <a:cubicBezTo>
                  <a:pt x="108" y="1"/>
                  <a:pt x="1" y="108"/>
                  <a:pt x="1" y="251"/>
                </a:cubicBezTo>
                <a:cubicBezTo>
                  <a:pt x="1" y="393"/>
                  <a:pt x="108" y="501"/>
                  <a:pt x="251" y="501"/>
                </a:cubicBezTo>
                <a:lnTo>
                  <a:pt x="2549" y="501"/>
                </a:lnTo>
                <a:cubicBezTo>
                  <a:pt x="2691" y="501"/>
                  <a:pt x="2799" y="393"/>
                  <a:pt x="2799" y="251"/>
                </a:cubicBezTo>
                <a:cubicBezTo>
                  <a:pt x="2799" y="108"/>
                  <a:pt x="2691" y="1"/>
                  <a:pt x="254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26" name="Google Shape;1026;p67"/>
          <p:cNvGrpSpPr/>
          <p:nvPr/>
        </p:nvGrpSpPr>
        <p:grpSpPr>
          <a:xfrm>
            <a:off x="10817043" y="2039480"/>
            <a:ext cx="313018" cy="291055"/>
            <a:chOff x="8652775" y="883650"/>
            <a:chExt cx="38125" cy="35450"/>
          </a:xfrm>
        </p:grpSpPr>
        <p:sp>
          <p:nvSpPr>
            <p:cNvPr id="1027" name="Google Shape;1027;p67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" name="Google Shape;1028;p67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" name="Google Shape;1029;p67"/>
            <p:cNvSpPr/>
            <p:nvPr/>
          </p:nvSpPr>
          <p:spPr>
            <a:xfrm>
              <a:off x="8652775" y="883650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" name="Google Shape;1030;p67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3_1_1_1_1_1_1_1">
    <p:spTree>
      <p:nvGrpSpPr>
        <p:cNvPr id="103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Google Shape;1032;p68"/>
          <p:cNvSpPr/>
          <p:nvPr/>
        </p:nvSpPr>
        <p:spPr>
          <a:xfrm>
            <a:off x="33" y="4655167"/>
            <a:ext cx="12192000" cy="22032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3" name="Google Shape;1033;p68"/>
          <p:cNvSpPr txBox="1"/>
          <p:nvPr>
            <p:ph type="title"/>
          </p:nvPr>
        </p:nvSpPr>
        <p:spPr>
          <a:xfrm>
            <a:off x="951033" y="593367"/>
            <a:ext cx="10290000" cy="98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1034" name="Google Shape;1034;p68"/>
          <p:cNvSpPr txBox="1"/>
          <p:nvPr>
            <p:ph idx="2" type="title"/>
          </p:nvPr>
        </p:nvSpPr>
        <p:spPr>
          <a:xfrm>
            <a:off x="2918967" y="2194167"/>
            <a:ext cx="2865300" cy="703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300"/>
              <a:buNone/>
              <a:defRPr sz="3200">
                <a:solidFill>
                  <a:schemeClr val="accent6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2pPr>
            <a:lvl3pPr lvl="2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3pPr>
            <a:lvl4pPr lvl="3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4pPr>
            <a:lvl5pPr lvl="4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5pPr>
            <a:lvl6pPr lvl="5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6pPr>
            <a:lvl7pPr lvl="6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7pPr>
            <a:lvl8pPr lvl="7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8pPr>
            <a:lvl9pPr lvl="8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9pPr>
          </a:lstStyle>
          <a:p/>
        </p:txBody>
      </p:sp>
      <p:sp>
        <p:nvSpPr>
          <p:cNvPr id="1035" name="Google Shape;1035;p68"/>
          <p:cNvSpPr txBox="1"/>
          <p:nvPr>
            <p:ph idx="1" type="subTitle"/>
          </p:nvPr>
        </p:nvSpPr>
        <p:spPr>
          <a:xfrm>
            <a:off x="2918967" y="2752483"/>
            <a:ext cx="2868300" cy="8208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>
                <a:solidFill>
                  <a:schemeClr val="accent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1036" name="Google Shape;1036;p68"/>
          <p:cNvSpPr txBox="1"/>
          <p:nvPr>
            <p:ph idx="3" type="title"/>
          </p:nvPr>
        </p:nvSpPr>
        <p:spPr>
          <a:xfrm>
            <a:off x="8140581" y="2194167"/>
            <a:ext cx="2865300" cy="703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300"/>
              <a:buNone/>
              <a:defRPr sz="3200">
                <a:solidFill>
                  <a:schemeClr val="accent6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2pPr>
            <a:lvl3pPr lvl="2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3pPr>
            <a:lvl4pPr lvl="3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4pPr>
            <a:lvl5pPr lvl="4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5pPr>
            <a:lvl6pPr lvl="5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6pPr>
            <a:lvl7pPr lvl="6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7pPr>
            <a:lvl8pPr lvl="7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8pPr>
            <a:lvl9pPr lvl="8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9pPr>
          </a:lstStyle>
          <a:p/>
        </p:txBody>
      </p:sp>
      <p:sp>
        <p:nvSpPr>
          <p:cNvPr id="1037" name="Google Shape;1037;p68"/>
          <p:cNvSpPr txBox="1"/>
          <p:nvPr>
            <p:ph idx="4" type="subTitle"/>
          </p:nvPr>
        </p:nvSpPr>
        <p:spPr>
          <a:xfrm>
            <a:off x="8140581" y="2752499"/>
            <a:ext cx="2865300" cy="8208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>
                <a:solidFill>
                  <a:schemeClr val="accent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1038" name="Google Shape;1038;p68"/>
          <p:cNvSpPr txBox="1"/>
          <p:nvPr>
            <p:ph idx="5" type="title"/>
          </p:nvPr>
        </p:nvSpPr>
        <p:spPr>
          <a:xfrm>
            <a:off x="2918967" y="4175550"/>
            <a:ext cx="2865300" cy="703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300"/>
              <a:buNone/>
              <a:defRPr sz="3200">
                <a:solidFill>
                  <a:schemeClr val="accent6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2pPr>
            <a:lvl3pPr lvl="2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3pPr>
            <a:lvl4pPr lvl="3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4pPr>
            <a:lvl5pPr lvl="4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5pPr>
            <a:lvl6pPr lvl="5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6pPr>
            <a:lvl7pPr lvl="6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7pPr>
            <a:lvl8pPr lvl="7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8pPr>
            <a:lvl9pPr lvl="8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9pPr>
          </a:lstStyle>
          <a:p/>
        </p:txBody>
      </p:sp>
      <p:sp>
        <p:nvSpPr>
          <p:cNvPr id="1039" name="Google Shape;1039;p68"/>
          <p:cNvSpPr txBox="1"/>
          <p:nvPr>
            <p:ph idx="6" type="subTitle"/>
          </p:nvPr>
        </p:nvSpPr>
        <p:spPr>
          <a:xfrm>
            <a:off x="2918967" y="4733882"/>
            <a:ext cx="2868300" cy="8208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>
                <a:solidFill>
                  <a:schemeClr val="accent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1040" name="Google Shape;1040;p68"/>
          <p:cNvSpPr txBox="1"/>
          <p:nvPr>
            <p:ph idx="7" type="title"/>
          </p:nvPr>
        </p:nvSpPr>
        <p:spPr>
          <a:xfrm>
            <a:off x="8140581" y="4175550"/>
            <a:ext cx="2865300" cy="703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300"/>
              <a:buNone/>
              <a:defRPr sz="3200">
                <a:solidFill>
                  <a:schemeClr val="accent6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2pPr>
            <a:lvl3pPr lvl="2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3pPr>
            <a:lvl4pPr lvl="3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4pPr>
            <a:lvl5pPr lvl="4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5pPr>
            <a:lvl6pPr lvl="5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6pPr>
            <a:lvl7pPr lvl="6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7pPr>
            <a:lvl8pPr lvl="7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8pPr>
            <a:lvl9pPr lvl="8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9pPr>
          </a:lstStyle>
          <a:p/>
        </p:txBody>
      </p:sp>
      <p:sp>
        <p:nvSpPr>
          <p:cNvPr id="1041" name="Google Shape;1041;p68"/>
          <p:cNvSpPr txBox="1"/>
          <p:nvPr>
            <p:ph idx="8" type="subTitle"/>
          </p:nvPr>
        </p:nvSpPr>
        <p:spPr>
          <a:xfrm>
            <a:off x="8140581" y="4733882"/>
            <a:ext cx="2865300" cy="8208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>
                <a:solidFill>
                  <a:schemeClr val="accent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grpSp>
        <p:nvGrpSpPr>
          <p:cNvPr id="1042" name="Google Shape;1042;p68"/>
          <p:cNvGrpSpPr/>
          <p:nvPr/>
        </p:nvGrpSpPr>
        <p:grpSpPr>
          <a:xfrm>
            <a:off x="11637076" y="257630"/>
            <a:ext cx="313018" cy="291055"/>
            <a:chOff x="8652775" y="883650"/>
            <a:chExt cx="38125" cy="35450"/>
          </a:xfrm>
        </p:grpSpPr>
        <p:sp>
          <p:nvSpPr>
            <p:cNvPr id="1043" name="Google Shape;1043;p68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" name="Google Shape;1044;p68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" name="Google Shape;1045;p68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46" name="Google Shape;1046;p68"/>
          <p:cNvSpPr/>
          <p:nvPr/>
        </p:nvSpPr>
        <p:spPr>
          <a:xfrm>
            <a:off x="653061" y="1282582"/>
            <a:ext cx="114944" cy="115149"/>
          </a:xfrm>
          <a:custGeom>
            <a:rect b="b" l="l" r="r" t="t"/>
            <a:pathLst>
              <a:path extrusionOk="0" h="561" w="560">
                <a:moveTo>
                  <a:pt x="274" y="0"/>
                </a:moveTo>
                <a:cubicBezTo>
                  <a:pt x="119" y="0"/>
                  <a:pt x="0" y="131"/>
                  <a:pt x="0" y="286"/>
                </a:cubicBezTo>
                <a:cubicBezTo>
                  <a:pt x="0" y="441"/>
                  <a:pt x="119" y="560"/>
                  <a:pt x="274" y="560"/>
                </a:cubicBezTo>
                <a:cubicBezTo>
                  <a:pt x="429" y="560"/>
                  <a:pt x="560" y="441"/>
                  <a:pt x="560" y="286"/>
                </a:cubicBezTo>
                <a:cubicBezTo>
                  <a:pt x="560" y="131"/>
                  <a:pt x="429" y="0"/>
                  <a:pt x="27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7" name="Google Shape;1047;p68"/>
          <p:cNvSpPr/>
          <p:nvPr/>
        </p:nvSpPr>
        <p:spPr>
          <a:xfrm>
            <a:off x="653061" y="1458487"/>
            <a:ext cx="114944" cy="115149"/>
          </a:xfrm>
          <a:custGeom>
            <a:rect b="b" l="l" r="r" t="t"/>
            <a:pathLst>
              <a:path extrusionOk="0" h="561" w="560">
                <a:moveTo>
                  <a:pt x="274" y="1"/>
                </a:moveTo>
                <a:cubicBezTo>
                  <a:pt x="119" y="1"/>
                  <a:pt x="0" y="120"/>
                  <a:pt x="0" y="275"/>
                </a:cubicBezTo>
                <a:cubicBezTo>
                  <a:pt x="0" y="429"/>
                  <a:pt x="119" y="560"/>
                  <a:pt x="274" y="560"/>
                </a:cubicBezTo>
                <a:cubicBezTo>
                  <a:pt x="429" y="560"/>
                  <a:pt x="560" y="429"/>
                  <a:pt x="560" y="275"/>
                </a:cubicBezTo>
                <a:cubicBezTo>
                  <a:pt x="560" y="120"/>
                  <a:pt x="429" y="1"/>
                  <a:pt x="27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8" name="Google Shape;1048;p68"/>
          <p:cNvSpPr/>
          <p:nvPr/>
        </p:nvSpPr>
        <p:spPr>
          <a:xfrm>
            <a:off x="454988" y="1282582"/>
            <a:ext cx="115149" cy="115149"/>
          </a:xfrm>
          <a:custGeom>
            <a:rect b="b" l="l" r="r" t="t"/>
            <a:pathLst>
              <a:path extrusionOk="0" h="561" w="561">
                <a:moveTo>
                  <a:pt x="286" y="0"/>
                </a:moveTo>
                <a:cubicBezTo>
                  <a:pt x="132" y="0"/>
                  <a:pt x="1" y="131"/>
                  <a:pt x="1" y="286"/>
                </a:cubicBezTo>
                <a:cubicBezTo>
                  <a:pt x="1" y="441"/>
                  <a:pt x="132" y="560"/>
                  <a:pt x="286" y="560"/>
                </a:cubicBezTo>
                <a:cubicBezTo>
                  <a:pt x="441" y="560"/>
                  <a:pt x="560" y="441"/>
                  <a:pt x="560" y="286"/>
                </a:cubicBezTo>
                <a:cubicBezTo>
                  <a:pt x="560" y="131"/>
                  <a:pt x="441" y="0"/>
                  <a:pt x="28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9" name="Google Shape;1049;p68"/>
          <p:cNvSpPr/>
          <p:nvPr/>
        </p:nvSpPr>
        <p:spPr>
          <a:xfrm>
            <a:off x="454988" y="1458487"/>
            <a:ext cx="115149" cy="115149"/>
          </a:xfrm>
          <a:custGeom>
            <a:rect b="b" l="l" r="r" t="t"/>
            <a:pathLst>
              <a:path extrusionOk="0" h="561" w="561">
                <a:moveTo>
                  <a:pt x="286" y="1"/>
                </a:moveTo>
                <a:cubicBezTo>
                  <a:pt x="132" y="1"/>
                  <a:pt x="1" y="120"/>
                  <a:pt x="1" y="275"/>
                </a:cubicBezTo>
                <a:cubicBezTo>
                  <a:pt x="1" y="429"/>
                  <a:pt x="132" y="560"/>
                  <a:pt x="286" y="560"/>
                </a:cubicBezTo>
                <a:cubicBezTo>
                  <a:pt x="441" y="560"/>
                  <a:pt x="560" y="429"/>
                  <a:pt x="560" y="275"/>
                </a:cubicBezTo>
                <a:cubicBezTo>
                  <a:pt x="560" y="120"/>
                  <a:pt x="441" y="1"/>
                  <a:pt x="28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CUSTOM_3_1_1_1_1_1_1_1_1_1_1">
    <p:spTree>
      <p:nvGrpSpPr>
        <p:cNvPr id="1050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p69"/>
          <p:cNvSpPr txBox="1"/>
          <p:nvPr>
            <p:ph type="title"/>
          </p:nvPr>
        </p:nvSpPr>
        <p:spPr>
          <a:xfrm>
            <a:off x="1421217" y="1785967"/>
            <a:ext cx="2924100" cy="1724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1052" name="Google Shape;1052;p69"/>
          <p:cNvSpPr txBox="1"/>
          <p:nvPr>
            <p:ph idx="2" type="title"/>
          </p:nvPr>
        </p:nvSpPr>
        <p:spPr>
          <a:xfrm>
            <a:off x="5256567" y="1964987"/>
            <a:ext cx="2670000" cy="703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300"/>
              <a:buNone/>
              <a:defRPr sz="3200">
                <a:solidFill>
                  <a:schemeClr val="accent6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2pPr>
            <a:lvl3pPr lvl="2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3pPr>
            <a:lvl4pPr lvl="3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4pPr>
            <a:lvl5pPr lvl="4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5pPr>
            <a:lvl6pPr lvl="5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6pPr>
            <a:lvl7pPr lvl="6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7pPr>
            <a:lvl8pPr lvl="7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8pPr>
            <a:lvl9pPr lvl="8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9pPr>
          </a:lstStyle>
          <a:p/>
        </p:txBody>
      </p:sp>
      <p:sp>
        <p:nvSpPr>
          <p:cNvPr id="1053" name="Google Shape;1053;p69"/>
          <p:cNvSpPr txBox="1"/>
          <p:nvPr>
            <p:ph idx="1" type="subTitle"/>
          </p:nvPr>
        </p:nvSpPr>
        <p:spPr>
          <a:xfrm>
            <a:off x="5256567" y="2455850"/>
            <a:ext cx="2670000" cy="8208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>
                <a:solidFill>
                  <a:schemeClr val="accent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1054" name="Google Shape;1054;p69"/>
          <p:cNvSpPr txBox="1"/>
          <p:nvPr>
            <p:ph idx="3" type="title"/>
          </p:nvPr>
        </p:nvSpPr>
        <p:spPr>
          <a:xfrm>
            <a:off x="8469384" y="1964987"/>
            <a:ext cx="2670000" cy="703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300"/>
              <a:buNone/>
              <a:defRPr sz="3200">
                <a:solidFill>
                  <a:schemeClr val="accent6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2pPr>
            <a:lvl3pPr lvl="2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3pPr>
            <a:lvl4pPr lvl="3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4pPr>
            <a:lvl5pPr lvl="4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5pPr>
            <a:lvl6pPr lvl="5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6pPr>
            <a:lvl7pPr lvl="6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7pPr>
            <a:lvl8pPr lvl="7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8pPr>
            <a:lvl9pPr lvl="8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9pPr>
          </a:lstStyle>
          <a:p/>
        </p:txBody>
      </p:sp>
      <p:sp>
        <p:nvSpPr>
          <p:cNvPr id="1055" name="Google Shape;1055;p69"/>
          <p:cNvSpPr txBox="1"/>
          <p:nvPr>
            <p:ph idx="4" type="subTitle"/>
          </p:nvPr>
        </p:nvSpPr>
        <p:spPr>
          <a:xfrm>
            <a:off x="8469384" y="2455851"/>
            <a:ext cx="2670000" cy="8208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>
                <a:solidFill>
                  <a:schemeClr val="accent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1056" name="Google Shape;1056;p69"/>
          <p:cNvSpPr txBox="1"/>
          <p:nvPr>
            <p:ph idx="5" type="title"/>
          </p:nvPr>
        </p:nvSpPr>
        <p:spPr>
          <a:xfrm>
            <a:off x="5256567" y="4178954"/>
            <a:ext cx="2670000" cy="703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300"/>
              <a:buNone/>
              <a:defRPr sz="3200">
                <a:solidFill>
                  <a:schemeClr val="accent6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2pPr>
            <a:lvl3pPr lvl="2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3pPr>
            <a:lvl4pPr lvl="3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4pPr>
            <a:lvl5pPr lvl="4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5pPr>
            <a:lvl6pPr lvl="5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6pPr>
            <a:lvl7pPr lvl="6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7pPr>
            <a:lvl8pPr lvl="7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8pPr>
            <a:lvl9pPr lvl="8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9pPr>
          </a:lstStyle>
          <a:p/>
        </p:txBody>
      </p:sp>
      <p:sp>
        <p:nvSpPr>
          <p:cNvPr id="1057" name="Google Shape;1057;p69"/>
          <p:cNvSpPr txBox="1"/>
          <p:nvPr>
            <p:ph idx="6" type="subTitle"/>
          </p:nvPr>
        </p:nvSpPr>
        <p:spPr>
          <a:xfrm>
            <a:off x="5256567" y="4669818"/>
            <a:ext cx="2670000" cy="8208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>
                <a:solidFill>
                  <a:schemeClr val="accent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1058" name="Google Shape;1058;p69"/>
          <p:cNvSpPr txBox="1"/>
          <p:nvPr>
            <p:ph idx="7" type="title"/>
          </p:nvPr>
        </p:nvSpPr>
        <p:spPr>
          <a:xfrm>
            <a:off x="8469384" y="4178954"/>
            <a:ext cx="2670000" cy="703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300"/>
              <a:buNone/>
              <a:defRPr sz="3200">
                <a:solidFill>
                  <a:schemeClr val="accent6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2pPr>
            <a:lvl3pPr lvl="2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3pPr>
            <a:lvl4pPr lvl="3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4pPr>
            <a:lvl5pPr lvl="4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5pPr>
            <a:lvl6pPr lvl="5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6pPr>
            <a:lvl7pPr lvl="6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7pPr>
            <a:lvl8pPr lvl="7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8pPr>
            <a:lvl9pPr lvl="8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9pPr>
          </a:lstStyle>
          <a:p/>
        </p:txBody>
      </p:sp>
      <p:sp>
        <p:nvSpPr>
          <p:cNvPr id="1059" name="Google Shape;1059;p69"/>
          <p:cNvSpPr txBox="1"/>
          <p:nvPr>
            <p:ph idx="8" type="subTitle"/>
          </p:nvPr>
        </p:nvSpPr>
        <p:spPr>
          <a:xfrm>
            <a:off x="8469384" y="4669818"/>
            <a:ext cx="2670000" cy="8208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>
                <a:solidFill>
                  <a:schemeClr val="accent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grpSp>
        <p:nvGrpSpPr>
          <p:cNvPr id="1060" name="Google Shape;1060;p69"/>
          <p:cNvGrpSpPr/>
          <p:nvPr/>
        </p:nvGrpSpPr>
        <p:grpSpPr>
          <a:xfrm>
            <a:off x="360976" y="340539"/>
            <a:ext cx="313018" cy="291055"/>
            <a:chOff x="8652775" y="883650"/>
            <a:chExt cx="38125" cy="35450"/>
          </a:xfrm>
        </p:grpSpPr>
        <p:sp>
          <p:nvSpPr>
            <p:cNvPr id="1061" name="Google Shape;1061;p69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" name="Google Shape;1062;p69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" name="Google Shape;1063;p69"/>
            <p:cNvSpPr/>
            <p:nvPr/>
          </p:nvSpPr>
          <p:spPr>
            <a:xfrm>
              <a:off x="8652775" y="883650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" name="Google Shape;1064;p69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65" name="Google Shape;1065;p69"/>
          <p:cNvGrpSpPr/>
          <p:nvPr/>
        </p:nvGrpSpPr>
        <p:grpSpPr>
          <a:xfrm>
            <a:off x="10855177" y="6278312"/>
            <a:ext cx="992420" cy="295981"/>
            <a:chOff x="8652775" y="883650"/>
            <a:chExt cx="120875" cy="36050"/>
          </a:xfrm>
        </p:grpSpPr>
        <p:sp>
          <p:nvSpPr>
            <p:cNvPr id="1066" name="Google Shape;1066;p69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" name="Google Shape;1067;p69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" name="Google Shape;1068;p69"/>
            <p:cNvSpPr/>
            <p:nvPr/>
          </p:nvSpPr>
          <p:spPr>
            <a:xfrm>
              <a:off x="8652775" y="883650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" name="Google Shape;1069;p69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" name="Google Shape;1070;p69"/>
            <p:cNvSpPr/>
            <p:nvPr/>
          </p:nvSpPr>
          <p:spPr>
            <a:xfrm>
              <a:off x="8703675" y="88662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1"/>
                  </a:moveTo>
                  <a:cubicBezTo>
                    <a:pt x="108" y="1"/>
                    <a:pt x="1" y="108"/>
                    <a:pt x="1" y="251"/>
                  </a:cubicBezTo>
                  <a:cubicBezTo>
                    <a:pt x="1" y="393"/>
                    <a:pt x="108" y="501"/>
                    <a:pt x="251" y="501"/>
                  </a:cubicBezTo>
                  <a:lnTo>
                    <a:pt x="2549" y="501"/>
                  </a:lnTo>
                  <a:cubicBezTo>
                    <a:pt x="2691" y="501"/>
                    <a:pt x="2799" y="393"/>
                    <a:pt x="2799" y="251"/>
                  </a:cubicBezTo>
                  <a:cubicBezTo>
                    <a:pt x="2799" y="108"/>
                    <a:pt x="2691" y="1"/>
                    <a:pt x="25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" name="Google Shape;1071;p69"/>
            <p:cNvSpPr/>
            <p:nvPr/>
          </p:nvSpPr>
          <p:spPr>
            <a:xfrm>
              <a:off x="8703675" y="90717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0"/>
                  </a:moveTo>
                  <a:cubicBezTo>
                    <a:pt x="108" y="0"/>
                    <a:pt x="1" y="107"/>
                    <a:pt x="1" y="250"/>
                  </a:cubicBezTo>
                  <a:cubicBezTo>
                    <a:pt x="1" y="393"/>
                    <a:pt x="108" y="500"/>
                    <a:pt x="251" y="500"/>
                  </a:cubicBezTo>
                  <a:lnTo>
                    <a:pt x="2549" y="500"/>
                  </a:lnTo>
                  <a:cubicBezTo>
                    <a:pt x="2691" y="500"/>
                    <a:pt x="2799" y="393"/>
                    <a:pt x="2799" y="250"/>
                  </a:cubicBezTo>
                  <a:cubicBezTo>
                    <a:pt x="2799" y="107"/>
                    <a:pt x="2691" y="0"/>
                    <a:pt x="2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4">
    <p:spTree>
      <p:nvGrpSpPr>
        <p:cNvPr id="1072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Google Shape;1073;p70"/>
          <p:cNvSpPr/>
          <p:nvPr/>
        </p:nvSpPr>
        <p:spPr>
          <a:xfrm>
            <a:off x="33" y="4734033"/>
            <a:ext cx="12192000" cy="2134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4" name="Google Shape;1074;p70"/>
          <p:cNvSpPr txBox="1"/>
          <p:nvPr>
            <p:ph type="title"/>
          </p:nvPr>
        </p:nvSpPr>
        <p:spPr>
          <a:xfrm>
            <a:off x="951033" y="593367"/>
            <a:ext cx="10290000" cy="98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1075" name="Google Shape;1075;p70"/>
          <p:cNvSpPr txBox="1"/>
          <p:nvPr>
            <p:ph idx="2" type="title"/>
          </p:nvPr>
        </p:nvSpPr>
        <p:spPr>
          <a:xfrm>
            <a:off x="1140150" y="4144167"/>
            <a:ext cx="2670000" cy="703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300"/>
              <a:buNone/>
              <a:defRPr sz="3200">
                <a:solidFill>
                  <a:schemeClr val="accent6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2pPr>
            <a:lvl3pPr lvl="2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3pPr>
            <a:lvl4pPr lvl="3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4pPr>
            <a:lvl5pPr lvl="4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5pPr>
            <a:lvl6pPr lvl="5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6pPr>
            <a:lvl7pPr lvl="6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7pPr>
            <a:lvl8pPr lvl="7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8pPr>
            <a:lvl9pPr lvl="8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9pPr>
          </a:lstStyle>
          <a:p/>
        </p:txBody>
      </p:sp>
      <p:sp>
        <p:nvSpPr>
          <p:cNvPr id="1076" name="Google Shape;1076;p70"/>
          <p:cNvSpPr txBox="1"/>
          <p:nvPr>
            <p:ph idx="1" type="subTitle"/>
          </p:nvPr>
        </p:nvSpPr>
        <p:spPr>
          <a:xfrm>
            <a:off x="1140150" y="4688766"/>
            <a:ext cx="2670000" cy="8208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>
                <a:solidFill>
                  <a:schemeClr val="accent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1077" name="Google Shape;1077;p70"/>
          <p:cNvSpPr txBox="1"/>
          <p:nvPr>
            <p:ph idx="3" type="title"/>
          </p:nvPr>
        </p:nvSpPr>
        <p:spPr>
          <a:xfrm>
            <a:off x="4761042" y="4144167"/>
            <a:ext cx="2670000" cy="703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300"/>
              <a:buNone/>
              <a:defRPr sz="3200">
                <a:solidFill>
                  <a:schemeClr val="accent6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2pPr>
            <a:lvl3pPr lvl="2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3pPr>
            <a:lvl4pPr lvl="3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4pPr>
            <a:lvl5pPr lvl="4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5pPr>
            <a:lvl6pPr lvl="5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6pPr>
            <a:lvl7pPr lvl="6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7pPr>
            <a:lvl8pPr lvl="7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8pPr>
            <a:lvl9pPr lvl="8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9pPr>
          </a:lstStyle>
          <a:p/>
        </p:txBody>
      </p:sp>
      <p:sp>
        <p:nvSpPr>
          <p:cNvPr id="1078" name="Google Shape;1078;p70"/>
          <p:cNvSpPr txBox="1"/>
          <p:nvPr>
            <p:ph idx="4" type="subTitle"/>
          </p:nvPr>
        </p:nvSpPr>
        <p:spPr>
          <a:xfrm>
            <a:off x="4761042" y="4688766"/>
            <a:ext cx="2670000" cy="8208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>
                <a:solidFill>
                  <a:schemeClr val="accent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1079" name="Google Shape;1079;p70"/>
          <p:cNvSpPr txBox="1"/>
          <p:nvPr>
            <p:ph idx="5" type="title"/>
          </p:nvPr>
        </p:nvSpPr>
        <p:spPr>
          <a:xfrm>
            <a:off x="8383901" y="4144167"/>
            <a:ext cx="2670000" cy="703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300"/>
              <a:buNone/>
              <a:defRPr sz="3200">
                <a:solidFill>
                  <a:schemeClr val="accent6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2pPr>
            <a:lvl3pPr lvl="2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3pPr>
            <a:lvl4pPr lvl="3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4pPr>
            <a:lvl5pPr lvl="4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5pPr>
            <a:lvl6pPr lvl="5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6pPr>
            <a:lvl7pPr lvl="6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7pPr>
            <a:lvl8pPr lvl="7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8pPr>
            <a:lvl9pPr lvl="8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9pPr>
          </a:lstStyle>
          <a:p/>
        </p:txBody>
      </p:sp>
      <p:sp>
        <p:nvSpPr>
          <p:cNvPr id="1080" name="Google Shape;1080;p70"/>
          <p:cNvSpPr txBox="1"/>
          <p:nvPr>
            <p:ph idx="6" type="subTitle"/>
          </p:nvPr>
        </p:nvSpPr>
        <p:spPr>
          <a:xfrm>
            <a:off x="8383901" y="4688766"/>
            <a:ext cx="2670000" cy="8208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>
                <a:solidFill>
                  <a:schemeClr val="accent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1081" name="Google Shape;1081;p70"/>
          <p:cNvSpPr txBox="1"/>
          <p:nvPr>
            <p:ph idx="7" type="title"/>
          </p:nvPr>
        </p:nvSpPr>
        <p:spPr>
          <a:xfrm>
            <a:off x="1140150" y="2297433"/>
            <a:ext cx="2670000" cy="703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300"/>
              <a:buNone/>
              <a:defRPr sz="3200">
                <a:solidFill>
                  <a:schemeClr val="accent6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2pPr>
            <a:lvl3pPr lvl="2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3pPr>
            <a:lvl4pPr lvl="3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4pPr>
            <a:lvl5pPr lvl="4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5pPr>
            <a:lvl6pPr lvl="5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6pPr>
            <a:lvl7pPr lvl="6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7pPr>
            <a:lvl8pPr lvl="7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8pPr>
            <a:lvl9pPr lvl="8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9pPr>
          </a:lstStyle>
          <a:p/>
        </p:txBody>
      </p:sp>
      <p:sp>
        <p:nvSpPr>
          <p:cNvPr id="1082" name="Google Shape;1082;p70"/>
          <p:cNvSpPr txBox="1"/>
          <p:nvPr>
            <p:ph idx="8" type="subTitle"/>
          </p:nvPr>
        </p:nvSpPr>
        <p:spPr>
          <a:xfrm>
            <a:off x="1140150" y="2842032"/>
            <a:ext cx="2670000" cy="8208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>
                <a:solidFill>
                  <a:schemeClr val="accent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1083" name="Google Shape;1083;p70"/>
          <p:cNvSpPr txBox="1"/>
          <p:nvPr>
            <p:ph idx="9" type="title"/>
          </p:nvPr>
        </p:nvSpPr>
        <p:spPr>
          <a:xfrm>
            <a:off x="4761042" y="2259100"/>
            <a:ext cx="2670000" cy="703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300"/>
              <a:buNone/>
              <a:defRPr sz="3200">
                <a:solidFill>
                  <a:schemeClr val="accent6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2pPr>
            <a:lvl3pPr lvl="2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3pPr>
            <a:lvl4pPr lvl="3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4pPr>
            <a:lvl5pPr lvl="4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5pPr>
            <a:lvl6pPr lvl="5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6pPr>
            <a:lvl7pPr lvl="6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7pPr>
            <a:lvl8pPr lvl="7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8pPr>
            <a:lvl9pPr lvl="8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9pPr>
          </a:lstStyle>
          <a:p/>
        </p:txBody>
      </p:sp>
      <p:sp>
        <p:nvSpPr>
          <p:cNvPr id="1084" name="Google Shape;1084;p70"/>
          <p:cNvSpPr txBox="1"/>
          <p:nvPr>
            <p:ph idx="13" type="subTitle"/>
          </p:nvPr>
        </p:nvSpPr>
        <p:spPr>
          <a:xfrm>
            <a:off x="4761042" y="2803700"/>
            <a:ext cx="2670000" cy="8208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>
                <a:solidFill>
                  <a:schemeClr val="accent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1085" name="Google Shape;1085;p70"/>
          <p:cNvSpPr txBox="1"/>
          <p:nvPr>
            <p:ph idx="14" type="title"/>
          </p:nvPr>
        </p:nvSpPr>
        <p:spPr>
          <a:xfrm>
            <a:off x="8381901" y="2259100"/>
            <a:ext cx="2670000" cy="703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300"/>
              <a:buNone/>
              <a:defRPr sz="3200">
                <a:solidFill>
                  <a:schemeClr val="accent6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2pPr>
            <a:lvl3pPr lvl="2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3pPr>
            <a:lvl4pPr lvl="3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4pPr>
            <a:lvl5pPr lvl="4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5pPr>
            <a:lvl6pPr lvl="5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6pPr>
            <a:lvl7pPr lvl="6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7pPr>
            <a:lvl8pPr lvl="7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8pPr>
            <a:lvl9pPr lvl="8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9pPr>
          </a:lstStyle>
          <a:p/>
        </p:txBody>
      </p:sp>
      <p:sp>
        <p:nvSpPr>
          <p:cNvPr id="1086" name="Google Shape;1086;p70"/>
          <p:cNvSpPr txBox="1"/>
          <p:nvPr>
            <p:ph idx="15" type="subTitle"/>
          </p:nvPr>
        </p:nvSpPr>
        <p:spPr>
          <a:xfrm>
            <a:off x="8379901" y="2803700"/>
            <a:ext cx="2673900" cy="8208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>
                <a:solidFill>
                  <a:schemeClr val="accent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grpSp>
        <p:nvGrpSpPr>
          <p:cNvPr id="1087" name="Google Shape;1087;p70"/>
          <p:cNvGrpSpPr/>
          <p:nvPr/>
        </p:nvGrpSpPr>
        <p:grpSpPr>
          <a:xfrm>
            <a:off x="6090010" y="6067123"/>
            <a:ext cx="992420" cy="295981"/>
            <a:chOff x="8652775" y="883650"/>
            <a:chExt cx="120875" cy="36050"/>
          </a:xfrm>
        </p:grpSpPr>
        <p:sp>
          <p:nvSpPr>
            <p:cNvPr id="1088" name="Google Shape;1088;p70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" name="Google Shape;1089;p70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" name="Google Shape;1090;p70"/>
            <p:cNvSpPr/>
            <p:nvPr/>
          </p:nvSpPr>
          <p:spPr>
            <a:xfrm>
              <a:off x="8652775" y="883650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" name="Google Shape;1091;p70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2" name="Google Shape;1092;p70"/>
            <p:cNvSpPr/>
            <p:nvPr/>
          </p:nvSpPr>
          <p:spPr>
            <a:xfrm>
              <a:off x="8703675" y="88662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1"/>
                  </a:moveTo>
                  <a:cubicBezTo>
                    <a:pt x="108" y="1"/>
                    <a:pt x="1" y="108"/>
                    <a:pt x="1" y="251"/>
                  </a:cubicBezTo>
                  <a:cubicBezTo>
                    <a:pt x="1" y="393"/>
                    <a:pt x="108" y="501"/>
                    <a:pt x="251" y="501"/>
                  </a:cubicBezTo>
                  <a:lnTo>
                    <a:pt x="2549" y="501"/>
                  </a:lnTo>
                  <a:cubicBezTo>
                    <a:pt x="2691" y="501"/>
                    <a:pt x="2799" y="393"/>
                    <a:pt x="2799" y="251"/>
                  </a:cubicBezTo>
                  <a:cubicBezTo>
                    <a:pt x="2799" y="108"/>
                    <a:pt x="2691" y="1"/>
                    <a:pt x="254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3" name="Google Shape;1093;p70"/>
            <p:cNvSpPr/>
            <p:nvPr/>
          </p:nvSpPr>
          <p:spPr>
            <a:xfrm>
              <a:off x="8703675" y="90717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0"/>
                  </a:moveTo>
                  <a:cubicBezTo>
                    <a:pt x="108" y="0"/>
                    <a:pt x="1" y="107"/>
                    <a:pt x="1" y="250"/>
                  </a:cubicBezTo>
                  <a:cubicBezTo>
                    <a:pt x="1" y="393"/>
                    <a:pt x="108" y="500"/>
                    <a:pt x="251" y="500"/>
                  </a:cubicBezTo>
                  <a:lnTo>
                    <a:pt x="2549" y="500"/>
                  </a:lnTo>
                  <a:cubicBezTo>
                    <a:pt x="2691" y="500"/>
                    <a:pt x="2799" y="393"/>
                    <a:pt x="2799" y="250"/>
                  </a:cubicBezTo>
                  <a:cubicBezTo>
                    <a:pt x="2799" y="107"/>
                    <a:pt x="2691" y="0"/>
                    <a:pt x="254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94" name="Google Shape;1094;p70"/>
          <p:cNvGrpSpPr/>
          <p:nvPr/>
        </p:nvGrpSpPr>
        <p:grpSpPr>
          <a:xfrm>
            <a:off x="231743" y="5041617"/>
            <a:ext cx="313018" cy="115149"/>
            <a:chOff x="8652775" y="905075"/>
            <a:chExt cx="38125" cy="14025"/>
          </a:xfrm>
        </p:grpSpPr>
        <p:sp>
          <p:nvSpPr>
            <p:cNvPr id="1095" name="Google Shape;1095;p70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" name="Google Shape;1096;p70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97" name="Google Shape;1097;p70"/>
          <p:cNvGrpSpPr/>
          <p:nvPr/>
        </p:nvGrpSpPr>
        <p:grpSpPr>
          <a:xfrm>
            <a:off x="11661210" y="1486862"/>
            <a:ext cx="313018" cy="291055"/>
            <a:chOff x="8652775" y="883650"/>
            <a:chExt cx="38125" cy="35450"/>
          </a:xfrm>
        </p:grpSpPr>
        <p:sp>
          <p:nvSpPr>
            <p:cNvPr id="1098" name="Google Shape;1098;p70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9" name="Google Shape;1099;p70"/>
            <p:cNvSpPr/>
            <p:nvPr/>
          </p:nvSpPr>
          <p:spPr>
            <a:xfrm>
              <a:off x="8652775" y="883650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" name="Google Shape;1100;p70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7">
    <p:spTree>
      <p:nvGrpSpPr>
        <p:cNvPr id="110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Google Shape;1102;p71"/>
          <p:cNvSpPr/>
          <p:nvPr/>
        </p:nvSpPr>
        <p:spPr>
          <a:xfrm>
            <a:off x="5157967" y="473300"/>
            <a:ext cx="6394500" cy="5892000"/>
          </a:xfrm>
          <a:prstGeom prst="roundRect">
            <a:avLst>
              <a:gd fmla="val 392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3" name="Google Shape;1103;p71"/>
          <p:cNvSpPr txBox="1"/>
          <p:nvPr>
            <p:ph type="title"/>
          </p:nvPr>
        </p:nvSpPr>
        <p:spPr>
          <a:xfrm>
            <a:off x="5848400" y="703600"/>
            <a:ext cx="5012100" cy="1272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6700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6700">
                <a:solidFill>
                  <a:schemeClr val="accent6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6700">
                <a:solidFill>
                  <a:schemeClr val="accent6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6700">
                <a:solidFill>
                  <a:schemeClr val="accent6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6700">
                <a:solidFill>
                  <a:schemeClr val="accent6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6700">
                <a:solidFill>
                  <a:schemeClr val="accent6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6700">
                <a:solidFill>
                  <a:schemeClr val="accent6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6700">
                <a:solidFill>
                  <a:schemeClr val="accent6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67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104" name="Google Shape;1104;p71"/>
          <p:cNvSpPr txBox="1"/>
          <p:nvPr>
            <p:ph idx="2" type="title"/>
          </p:nvPr>
        </p:nvSpPr>
        <p:spPr>
          <a:xfrm>
            <a:off x="5849931" y="1976000"/>
            <a:ext cx="5010300" cy="1847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05" name="Google Shape;1105;p71"/>
          <p:cNvSpPr txBox="1"/>
          <p:nvPr/>
        </p:nvSpPr>
        <p:spPr>
          <a:xfrm>
            <a:off x="5849934" y="4874400"/>
            <a:ext cx="47268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CREDITS: This presentation template was created by </a:t>
            </a:r>
            <a:r>
              <a:rPr b="1" lang="en" sz="1600">
                <a:solidFill>
                  <a:schemeClr val="accent6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60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, including icons by </a:t>
            </a:r>
            <a:r>
              <a:rPr b="1" lang="en" sz="1600">
                <a:solidFill>
                  <a:schemeClr val="accent6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60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, and infographics &amp; images by </a:t>
            </a:r>
            <a:r>
              <a:rPr b="1" lang="en" sz="1600">
                <a:solidFill>
                  <a:schemeClr val="accent6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1" lang="en" sz="160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b="1" sz="1600">
              <a:solidFill>
                <a:schemeClr val="accent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06" name="Google Shape;1106;p71"/>
          <p:cNvGrpSpPr/>
          <p:nvPr/>
        </p:nvGrpSpPr>
        <p:grpSpPr>
          <a:xfrm>
            <a:off x="360676" y="2384213"/>
            <a:ext cx="313018" cy="291055"/>
            <a:chOff x="8652775" y="883650"/>
            <a:chExt cx="38125" cy="35450"/>
          </a:xfrm>
        </p:grpSpPr>
        <p:sp>
          <p:nvSpPr>
            <p:cNvPr id="1107" name="Google Shape;1107;p71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" name="Google Shape;1108;p71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" name="Google Shape;1109;p71"/>
            <p:cNvSpPr/>
            <p:nvPr/>
          </p:nvSpPr>
          <p:spPr>
            <a:xfrm>
              <a:off x="8652775" y="883650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" name="Google Shape;1110;p71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11" name="Google Shape;1111;p71"/>
          <p:cNvGrpSpPr/>
          <p:nvPr/>
        </p:nvGrpSpPr>
        <p:grpSpPr>
          <a:xfrm>
            <a:off x="2970947" y="6093772"/>
            <a:ext cx="574516" cy="271556"/>
            <a:chOff x="8703675" y="886625"/>
            <a:chExt cx="69975" cy="33075"/>
          </a:xfrm>
        </p:grpSpPr>
        <p:sp>
          <p:nvSpPr>
            <p:cNvPr id="1112" name="Google Shape;1112;p71"/>
            <p:cNvSpPr/>
            <p:nvPr/>
          </p:nvSpPr>
          <p:spPr>
            <a:xfrm>
              <a:off x="8703675" y="88662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1"/>
                  </a:moveTo>
                  <a:cubicBezTo>
                    <a:pt x="108" y="1"/>
                    <a:pt x="1" y="108"/>
                    <a:pt x="1" y="251"/>
                  </a:cubicBezTo>
                  <a:cubicBezTo>
                    <a:pt x="1" y="393"/>
                    <a:pt x="108" y="501"/>
                    <a:pt x="251" y="501"/>
                  </a:cubicBezTo>
                  <a:lnTo>
                    <a:pt x="2549" y="501"/>
                  </a:lnTo>
                  <a:cubicBezTo>
                    <a:pt x="2691" y="501"/>
                    <a:pt x="2799" y="393"/>
                    <a:pt x="2799" y="251"/>
                  </a:cubicBezTo>
                  <a:cubicBezTo>
                    <a:pt x="2799" y="108"/>
                    <a:pt x="2691" y="1"/>
                    <a:pt x="25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" name="Google Shape;1113;p71"/>
            <p:cNvSpPr/>
            <p:nvPr/>
          </p:nvSpPr>
          <p:spPr>
            <a:xfrm>
              <a:off x="8703675" y="90717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0"/>
                  </a:moveTo>
                  <a:cubicBezTo>
                    <a:pt x="108" y="0"/>
                    <a:pt x="1" y="107"/>
                    <a:pt x="1" y="250"/>
                  </a:cubicBezTo>
                  <a:cubicBezTo>
                    <a:pt x="1" y="393"/>
                    <a:pt x="108" y="500"/>
                    <a:pt x="251" y="500"/>
                  </a:cubicBezTo>
                  <a:lnTo>
                    <a:pt x="2549" y="500"/>
                  </a:lnTo>
                  <a:cubicBezTo>
                    <a:pt x="2691" y="500"/>
                    <a:pt x="2799" y="393"/>
                    <a:pt x="2799" y="250"/>
                  </a:cubicBezTo>
                  <a:cubicBezTo>
                    <a:pt x="2799" y="107"/>
                    <a:pt x="2691" y="0"/>
                    <a:pt x="2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14" name="Google Shape;1114;p71"/>
          <p:cNvSpPr/>
          <p:nvPr/>
        </p:nvSpPr>
        <p:spPr>
          <a:xfrm>
            <a:off x="3557022" y="384034"/>
            <a:ext cx="1024235" cy="334980"/>
          </a:xfrm>
          <a:custGeom>
            <a:rect b="b" l="l" r="r" t="t"/>
            <a:pathLst>
              <a:path extrusionOk="0" h="1632" w="4990">
                <a:moveTo>
                  <a:pt x="405" y="0"/>
                </a:moveTo>
                <a:cubicBezTo>
                  <a:pt x="179" y="0"/>
                  <a:pt x="0" y="191"/>
                  <a:pt x="0" y="417"/>
                </a:cubicBezTo>
                <a:lnTo>
                  <a:pt x="0" y="1227"/>
                </a:lnTo>
                <a:cubicBezTo>
                  <a:pt x="0" y="1453"/>
                  <a:pt x="179" y="1631"/>
                  <a:pt x="405" y="1631"/>
                </a:cubicBezTo>
                <a:lnTo>
                  <a:pt x="4584" y="1631"/>
                </a:lnTo>
                <a:cubicBezTo>
                  <a:pt x="4811" y="1631"/>
                  <a:pt x="4989" y="1453"/>
                  <a:pt x="4989" y="1227"/>
                </a:cubicBezTo>
                <a:lnTo>
                  <a:pt x="4989" y="417"/>
                </a:lnTo>
                <a:cubicBezTo>
                  <a:pt x="4989" y="191"/>
                  <a:pt x="4811" y="0"/>
                  <a:pt x="458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8">
    <p:spTree>
      <p:nvGrpSpPr>
        <p:cNvPr id="1115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6" name="Google Shape;1116;p72"/>
          <p:cNvGrpSpPr/>
          <p:nvPr/>
        </p:nvGrpSpPr>
        <p:grpSpPr>
          <a:xfrm>
            <a:off x="-269123" y="201645"/>
            <a:ext cx="1024235" cy="784699"/>
            <a:chOff x="8650400" y="824125"/>
            <a:chExt cx="124750" cy="95575"/>
          </a:xfrm>
        </p:grpSpPr>
        <p:sp>
          <p:nvSpPr>
            <p:cNvPr id="1117" name="Google Shape;1117;p72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" name="Google Shape;1118;p72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" name="Google Shape;1119;p72"/>
            <p:cNvSpPr/>
            <p:nvPr/>
          </p:nvSpPr>
          <p:spPr>
            <a:xfrm>
              <a:off x="8652775" y="883650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0" name="Google Shape;1120;p72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1" name="Google Shape;1121;p72"/>
            <p:cNvSpPr/>
            <p:nvPr/>
          </p:nvSpPr>
          <p:spPr>
            <a:xfrm>
              <a:off x="8650400" y="824125"/>
              <a:ext cx="124750" cy="40800"/>
            </a:xfrm>
            <a:custGeom>
              <a:rect b="b" l="l" r="r" t="t"/>
              <a:pathLst>
                <a:path extrusionOk="0" h="1632" w="4990">
                  <a:moveTo>
                    <a:pt x="405" y="0"/>
                  </a:moveTo>
                  <a:cubicBezTo>
                    <a:pt x="179" y="0"/>
                    <a:pt x="0" y="191"/>
                    <a:pt x="0" y="417"/>
                  </a:cubicBezTo>
                  <a:lnTo>
                    <a:pt x="0" y="1227"/>
                  </a:lnTo>
                  <a:cubicBezTo>
                    <a:pt x="0" y="1453"/>
                    <a:pt x="179" y="1631"/>
                    <a:pt x="405" y="1631"/>
                  </a:cubicBezTo>
                  <a:lnTo>
                    <a:pt x="4584" y="1631"/>
                  </a:lnTo>
                  <a:cubicBezTo>
                    <a:pt x="4811" y="1631"/>
                    <a:pt x="4989" y="1453"/>
                    <a:pt x="4989" y="1227"/>
                  </a:cubicBezTo>
                  <a:lnTo>
                    <a:pt x="4989" y="417"/>
                  </a:lnTo>
                  <a:cubicBezTo>
                    <a:pt x="4989" y="191"/>
                    <a:pt x="4811" y="0"/>
                    <a:pt x="45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2" name="Google Shape;1122;p72"/>
            <p:cNvSpPr/>
            <p:nvPr/>
          </p:nvSpPr>
          <p:spPr>
            <a:xfrm>
              <a:off x="8703675" y="88662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1"/>
                  </a:moveTo>
                  <a:cubicBezTo>
                    <a:pt x="108" y="1"/>
                    <a:pt x="1" y="108"/>
                    <a:pt x="1" y="251"/>
                  </a:cubicBezTo>
                  <a:cubicBezTo>
                    <a:pt x="1" y="393"/>
                    <a:pt x="108" y="501"/>
                    <a:pt x="251" y="501"/>
                  </a:cubicBezTo>
                  <a:lnTo>
                    <a:pt x="2549" y="501"/>
                  </a:lnTo>
                  <a:cubicBezTo>
                    <a:pt x="2691" y="501"/>
                    <a:pt x="2799" y="393"/>
                    <a:pt x="2799" y="251"/>
                  </a:cubicBezTo>
                  <a:cubicBezTo>
                    <a:pt x="2799" y="108"/>
                    <a:pt x="2691" y="1"/>
                    <a:pt x="25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3" name="Google Shape;1123;p72"/>
            <p:cNvSpPr/>
            <p:nvPr/>
          </p:nvSpPr>
          <p:spPr>
            <a:xfrm>
              <a:off x="8703675" y="90717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0"/>
                  </a:moveTo>
                  <a:cubicBezTo>
                    <a:pt x="108" y="0"/>
                    <a:pt x="1" y="107"/>
                    <a:pt x="1" y="250"/>
                  </a:cubicBezTo>
                  <a:cubicBezTo>
                    <a:pt x="1" y="393"/>
                    <a:pt x="108" y="500"/>
                    <a:pt x="251" y="500"/>
                  </a:cubicBezTo>
                  <a:lnTo>
                    <a:pt x="2549" y="500"/>
                  </a:lnTo>
                  <a:cubicBezTo>
                    <a:pt x="2691" y="500"/>
                    <a:pt x="2799" y="393"/>
                    <a:pt x="2799" y="250"/>
                  </a:cubicBezTo>
                  <a:cubicBezTo>
                    <a:pt x="2799" y="107"/>
                    <a:pt x="2691" y="0"/>
                    <a:pt x="2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24" name="Google Shape;1124;p72"/>
          <p:cNvGrpSpPr/>
          <p:nvPr/>
        </p:nvGrpSpPr>
        <p:grpSpPr>
          <a:xfrm>
            <a:off x="11575126" y="1090830"/>
            <a:ext cx="313018" cy="291055"/>
            <a:chOff x="8652775" y="883650"/>
            <a:chExt cx="38125" cy="35450"/>
          </a:xfrm>
        </p:grpSpPr>
        <p:sp>
          <p:nvSpPr>
            <p:cNvPr id="1125" name="Google Shape;1125;p72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6" name="Google Shape;1126;p72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7" name="Google Shape;1127;p72"/>
            <p:cNvSpPr/>
            <p:nvPr/>
          </p:nvSpPr>
          <p:spPr>
            <a:xfrm>
              <a:off x="8652775" y="883650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8" name="Google Shape;1128;p72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29" name="Google Shape;1129;p72"/>
          <p:cNvSpPr/>
          <p:nvPr/>
        </p:nvSpPr>
        <p:spPr>
          <a:xfrm>
            <a:off x="385491" y="6443176"/>
            <a:ext cx="574516" cy="102834"/>
          </a:xfrm>
          <a:custGeom>
            <a:rect b="b" l="l" r="r" t="t"/>
            <a:pathLst>
              <a:path extrusionOk="0" h="501" w="2799">
                <a:moveTo>
                  <a:pt x="251" y="1"/>
                </a:moveTo>
                <a:cubicBezTo>
                  <a:pt x="108" y="1"/>
                  <a:pt x="1" y="108"/>
                  <a:pt x="1" y="251"/>
                </a:cubicBezTo>
                <a:cubicBezTo>
                  <a:pt x="1" y="393"/>
                  <a:pt x="108" y="501"/>
                  <a:pt x="251" y="501"/>
                </a:cubicBezTo>
                <a:lnTo>
                  <a:pt x="2549" y="501"/>
                </a:lnTo>
                <a:cubicBezTo>
                  <a:pt x="2691" y="501"/>
                  <a:pt x="2799" y="393"/>
                  <a:pt x="2799" y="251"/>
                </a:cubicBezTo>
                <a:cubicBezTo>
                  <a:pt x="2799" y="108"/>
                  <a:pt x="2691" y="1"/>
                  <a:pt x="254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30" name="Google Shape;1130;p72"/>
          <p:cNvGrpSpPr/>
          <p:nvPr/>
        </p:nvGrpSpPr>
        <p:grpSpPr>
          <a:xfrm>
            <a:off x="1184776" y="6254980"/>
            <a:ext cx="313018" cy="291055"/>
            <a:chOff x="8652775" y="883650"/>
            <a:chExt cx="38125" cy="35450"/>
          </a:xfrm>
        </p:grpSpPr>
        <p:sp>
          <p:nvSpPr>
            <p:cNvPr id="1131" name="Google Shape;1131;p72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2" name="Google Shape;1132;p72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3" name="Google Shape;1133;p72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34" name="Google Shape;1134;p72"/>
          <p:cNvGrpSpPr/>
          <p:nvPr/>
        </p:nvGrpSpPr>
        <p:grpSpPr>
          <a:xfrm>
            <a:off x="11313647" y="317939"/>
            <a:ext cx="574516" cy="271556"/>
            <a:chOff x="8703675" y="886625"/>
            <a:chExt cx="69975" cy="33075"/>
          </a:xfrm>
        </p:grpSpPr>
        <p:sp>
          <p:nvSpPr>
            <p:cNvPr id="1135" name="Google Shape;1135;p72"/>
            <p:cNvSpPr/>
            <p:nvPr/>
          </p:nvSpPr>
          <p:spPr>
            <a:xfrm>
              <a:off x="8703675" y="88662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1"/>
                  </a:moveTo>
                  <a:cubicBezTo>
                    <a:pt x="108" y="1"/>
                    <a:pt x="1" y="108"/>
                    <a:pt x="1" y="251"/>
                  </a:cubicBezTo>
                  <a:cubicBezTo>
                    <a:pt x="1" y="393"/>
                    <a:pt x="108" y="501"/>
                    <a:pt x="251" y="501"/>
                  </a:cubicBezTo>
                  <a:lnTo>
                    <a:pt x="2549" y="501"/>
                  </a:lnTo>
                  <a:cubicBezTo>
                    <a:pt x="2691" y="501"/>
                    <a:pt x="2799" y="393"/>
                    <a:pt x="2799" y="251"/>
                  </a:cubicBezTo>
                  <a:cubicBezTo>
                    <a:pt x="2799" y="108"/>
                    <a:pt x="2691" y="1"/>
                    <a:pt x="25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6" name="Google Shape;1136;p72"/>
            <p:cNvSpPr/>
            <p:nvPr/>
          </p:nvSpPr>
          <p:spPr>
            <a:xfrm>
              <a:off x="8703675" y="90717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0"/>
                  </a:moveTo>
                  <a:cubicBezTo>
                    <a:pt x="108" y="0"/>
                    <a:pt x="1" y="107"/>
                    <a:pt x="1" y="250"/>
                  </a:cubicBezTo>
                  <a:cubicBezTo>
                    <a:pt x="1" y="393"/>
                    <a:pt x="108" y="500"/>
                    <a:pt x="251" y="500"/>
                  </a:cubicBezTo>
                  <a:lnTo>
                    <a:pt x="2549" y="500"/>
                  </a:lnTo>
                  <a:cubicBezTo>
                    <a:pt x="2691" y="500"/>
                    <a:pt x="2799" y="393"/>
                    <a:pt x="2799" y="250"/>
                  </a:cubicBezTo>
                  <a:cubicBezTo>
                    <a:pt x="2799" y="107"/>
                    <a:pt x="2691" y="0"/>
                    <a:pt x="2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8"/>
          <p:cNvGrpSpPr/>
          <p:nvPr/>
        </p:nvGrpSpPr>
        <p:grpSpPr>
          <a:xfrm>
            <a:off x="8130968" y="7"/>
            <a:ext cx="4060732" cy="2707359"/>
            <a:chOff x="6098378" y="5"/>
            <a:chExt cx="3045625" cy="2030570"/>
          </a:xfrm>
        </p:grpSpPr>
        <p:sp>
          <p:nvSpPr>
            <p:cNvPr id="52" name="Google Shape;52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8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" name="Google Shape;57;p8"/>
          <p:cNvSpPr txBox="1"/>
          <p:nvPr>
            <p:ph type="title"/>
          </p:nvPr>
        </p:nvSpPr>
        <p:spPr>
          <a:xfrm>
            <a:off x="653667" y="701800"/>
            <a:ext cx="7491600" cy="5454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2" type="sldNum"/>
          </p:nvPr>
        </p:nvSpPr>
        <p:spPr>
          <a:xfrm>
            <a:off x="11280575" y="6201587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8_1">
    <p:spTree>
      <p:nvGrpSpPr>
        <p:cNvPr id="1137" name="Shape 1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8" name="Google Shape;1138;p73"/>
          <p:cNvGrpSpPr/>
          <p:nvPr/>
        </p:nvGrpSpPr>
        <p:grpSpPr>
          <a:xfrm>
            <a:off x="315626" y="3125363"/>
            <a:ext cx="313018" cy="291055"/>
            <a:chOff x="8652775" y="883650"/>
            <a:chExt cx="38125" cy="35450"/>
          </a:xfrm>
        </p:grpSpPr>
        <p:sp>
          <p:nvSpPr>
            <p:cNvPr id="1139" name="Google Shape;1139;p73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0" name="Google Shape;1140;p73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1" name="Google Shape;1141;p73"/>
            <p:cNvSpPr/>
            <p:nvPr/>
          </p:nvSpPr>
          <p:spPr>
            <a:xfrm>
              <a:off x="8652775" y="883650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2" name="Google Shape;1142;p73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43" name="Google Shape;1143;p73"/>
          <p:cNvGrpSpPr/>
          <p:nvPr/>
        </p:nvGrpSpPr>
        <p:grpSpPr>
          <a:xfrm>
            <a:off x="9528910" y="256613"/>
            <a:ext cx="313018" cy="291055"/>
            <a:chOff x="8652775" y="883650"/>
            <a:chExt cx="38125" cy="35450"/>
          </a:xfrm>
        </p:grpSpPr>
        <p:sp>
          <p:nvSpPr>
            <p:cNvPr id="1144" name="Google Shape;1144;p73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5" name="Google Shape;1145;p73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6" name="Google Shape;1146;p73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47" name="Google Shape;1147;p73"/>
          <p:cNvGrpSpPr/>
          <p:nvPr/>
        </p:nvGrpSpPr>
        <p:grpSpPr>
          <a:xfrm>
            <a:off x="7760481" y="6312705"/>
            <a:ext cx="574516" cy="271556"/>
            <a:chOff x="8703675" y="886625"/>
            <a:chExt cx="69975" cy="33075"/>
          </a:xfrm>
        </p:grpSpPr>
        <p:sp>
          <p:nvSpPr>
            <p:cNvPr id="1148" name="Google Shape;1148;p73"/>
            <p:cNvSpPr/>
            <p:nvPr/>
          </p:nvSpPr>
          <p:spPr>
            <a:xfrm>
              <a:off x="8703675" y="88662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1"/>
                  </a:moveTo>
                  <a:cubicBezTo>
                    <a:pt x="108" y="1"/>
                    <a:pt x="1" y="108"/>
                    <a:pt x="1" y="251"/>
                  </a:cubicBezTo>
                  <a:cubicBezTo>
                    <a:pt x="1" y="393"/>
                    <a:pt x="108" y="501"/>
                    <a:pt x="251" y="501"/>
                  </a:cubicBezTo>
                  <a:lnTo>
                    <a:pt x="2549" y="501"/>
                  </a:lnTo>
                  <a:cubicBezTo>
                    <a:pt x="2691" y="501"/>
                    <a:pt x="2799" y="393"/>
                    <a:pt x="2799" y="251"/>
                  </a:cubicBezTo>
                  <a:cubicBezTo>
                    <a:pt x="2799" y="108"/>
                    <a:pt x="2691" y="1"/>
                    <a:pt x="25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9" name="Google Shape;1149;p73"/>
            <p:cNvSpPr/>
            <p:nvPr/>
          </p:nvSpPr>
          <p:spPr>
            <a:xfrm>
              <a:off x="8703675" y="90717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0"/>
                  </a:moveTo>
                  <a:cubicBezTo>
                    <a:pt x="108" y="0"/>
                    <a:pt x="1" y="107"/>
                    <a:pt x="1" y="250"/>
                  </a:cubicBezTo>
                  <a:cubicBezTo>
                    <a:pt x="1" y="393"/>
                    <a:pt x="108" y="500"/>
                    <a:pt x="251" y="500"/>
                  </a:cubicBezTo>
                  <a:lnTo>
                    <a:pt x="2549" y="500"/>
                  </a:lnTo>
                  <a:cubicBezTo>
                    <a:pt x="2691" y="500"/>
                    <a:pt x="2799" y="393"/>
                    <a:pt x="2799" y="250"/>
                  </a:cubicBezTo>
                  <a:cubicBezTo>
                    <a:pt x="2799" y="107"/>
                    <a:pt x="2691" y="0"/>
                    <a:pt x="2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6096000" y="-233"/>
            <a:ext cx="6096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1" name="Google Shape;61;p9"/>
          <p:cNvCxnSpPr/>
          <p:nvPr/>
        </p:nvCxnSpPr>
        <p:spPr>
          <a:xfrm>
            <a:off x="6706233" y="5994000"/>
            <a:ext cx="624300" cy="0"/>
          </a:xfrm>
          <a:prstGeom prst="straightConnector1">
            <a:avLst/>
          </a:prstGeom>
          <a:noFill/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2" name="Google Shape;62;p9"/>
          <p:cNvSpPr txBox="1"/>
          <p:nvPr>
            <p:ph type="title"/>
          </p:nvPr>
        </p:nvSpPr>
        <p:spPr>
          <a:xfrm>
            <a:off x="354000" y="1534800"/>
            <a:ext cx="5393700" cy="20859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/>
        </p:txBody>
      </p:sp>
      <p:sp>
        <p:nvSpPr>
          <p:cNvPr id="63" name="Google Shape;63;p9"/>
          <p:cNvSpPr txBox="1"/>
          <p:nvPr>
            <p:ph idx="1" type="subTitle"/>
          </p:nvPr>
        </p:nvSpPr>
        <p:spPr>
          <a:xfrm>
            <a:off x="354000" y="3692002"/>
            <a:ext cx="5393700" cy="1692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4" name="Google Shape;64;p9"/>
          <p:cNvSpPr txBox="1"/>
          <p:nvPr>
            <p:ph idx="2" type="body"/>
          </p:nvPr>
        </p:nvSpPr>
        <p:spPr>
          <a:xfrm>
            <a:off x="6586000" y="965600"/>
            <a:ext cx="5115900" cy="49269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  <a:defRPr>
                <a:solidFill>
                  <a:schemeClr val="lt1"/>
                </a:solidFill>
              </a:defRPr>
            </a:lvl1pPr>
            <a:lvl2pPr indent="-3492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○"/>
              <a:defRPr>
                <a:solidFill>
                  <a:schemeClr val="lt1"/>
                </a:solidFill>
              </a:defRPr>
            </a:lvl2pPr>
            <a:lvl3pPr indent="-3492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■"/>
              <a:defRPr>
                <a:solidFill>
                  <a:schemeClr val="lt1"/>
                </a:solidFill>
              </a:defRPr>
            </a:lvl3pPr>
            <a:lvl4pPr indent="-3492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●"/>
              <a:defRPr>
                <a:solidFill>
                  <a:schemeClr val="lt1"/>
                </a:solidFill>
              </a:defRPr>
            </a:lvl4pPr>
            <a:lvl5pPr indent="-3492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○"/>
              <a:defRPr>
                <a:solidFill>
                  <a:schemeClr val="lt1"/>
                </a:solidFill>
              </a:defRPr>
            </a:lvl5pPr>
            <a:lvl6pPr indent="-3492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■"/>
              <a:defRPr>
                <a:solidFill>
                  <a:schemeClr val="lt1"/>
                </a:solidFill>
              </a:defRPr>
            </a:lvl6pPr>
            <a:lvl7pPr indent="-3492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●"/>
              <a:defRPr>
                <a:solidFill>
                  <a:schemeClr val="lt1"/>
                </a:solidFill>
              </a:defRPr>
            </a:lvl7pPr>
            <a:lvl8pPr indent="-3492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○"/>
              <a:defRPr>
                <a:solidFill>
                  <a:schemeClr val="lt1"/>
                </a:solidFill>
              </a:defRPr>
            </a:lvl8pPr>
            <a:lvl9pPr indent="-3492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Google Shape;65;p9"/>
          <p:cNvSpPr txBox="1"/>
          <p:nvPr>
            <p:ph idx="12" type="sldNum"/>
          </p:nvPr>
        </p:nvSpPr>
        <p:spPr>
          <a:xfrm>
            <a:off x="11280575" y="6201587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/>
          <p:nvPr>
            <p:ph idx="1" type="body"/>
          </p:nvPr>
        </p:nvSpPr>
        <p:spPr>
          <a:xfrm>
            <a:off x="426000" y="5640767"/>
            <a:ext cx="7998300" cy="798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</a:lstStyle>
          <a:p/>
        </p:txBody>
      </p:sp>
      <p:sp>
        <p:nvSpPr>
          <p:cNvPr id="68" name="Google Shape;68;p10"/>
          <p:cNvSpPr txBox="1"/>
          <p:nvPr>
            <p:ph idx="12" type="sldNum"/>
          </p:nvPr>
        </p:nvSpPr>
        <p:spPr>
          <a:xfrm>
            <a:off x="11280575" y="6201587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6.xml"/><Relationship Id="rId22" Type="http://schemas.openxmlformats.org/officeDocument/2006/relationships/slideLayout" Target="../slideLayouts/slideLayout38.xml"/><Relationship Id="rId21" Type="http://schemas.openxmlformats.org/officeDocument/2006/relationships/slideLayout" Target="../slideLayouts/slideLayout37.xml"/><Relationship Id="rId24" Type="http://schemas.openxmlformats.org/officeDocument/2006/relationships/slideLayout" Target="../slideLayouts/slideLayout40.xml"/><Relationship Id="rId23" Type="http://schemas.openxmlformats.org/officeDocument/2006/relationships/slideLayout" Target="../slideLayouts/slideLayout39.xml"/><Relationship Id="rId1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9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42.xml"/><Relationship Id="rId25" Type="http://schemas.openxmlformats.org/officeDocument/2006/relationships/slideLayout" Target="../slideLayouts/slideLayout41.xml"/><Relationship Id="rId28" Type="http://schemas.openxmlformats.org/officeDocument/2006/relationships/theme" Target="../theme/theme2.xml"/><Relationship Id="rId27" Type="http://schemas.openxmlformats.org/officeDocument/2006/relationships/slideLayout" Target="../slideLayouts/slideLayout43.xml"/><Relationship Id="rId5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3.xml"/><Relationship Id="rId8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28.xml"/><Relationship Id="rId15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0.xml"/><Relationship Id="rId17" Type="http://schemas.openxmlformats.org/officeDocument/2006/relationships/slideLayout" Target="../slideLayouts/slideLayout33.xml"/><Relationship Id="rId16" Type="http://schemas.openxmlformats.org/officeDocument/2006/relationships/slideLayout" Target="../slideLayouts/slideLayout32.xml"/><Relationship Id="rId19" Type="http://schemas.openxmlformats.org/officeDocument/2006/relationships/slideLayout" Target="../slideLayouts/slideLayout35.xml"/><Relationship Id="rId18" Type="http://schemas.openxmlformats.org/officeDocument/2006/relationships/slideLayout" Target="../slideLayouts/slideLayout34.xml"/></Relationships>
</file>

<file path=ppt/slideMasters/_rels/slideMaster3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63.xml"/><Relationship Id="rId22" Type="http://schemas.openxmlformats.org/officeDocument/2006/relationships/slideLayout" Target="../slideLayouts/slideLayout65.xml"/><Relationship Id="rId21" Type="http://schemas.openxmlformats.org/officeDocument/2006/relationships/slideLayout" Target="../slideLayouts/slideLayout64.xml"/><Relationship Id="rId24" Type="http://schemas.openxmlformats.org/officeDocument/2006/relationships/slideLayout" Target="../slideLayouts/slideLayout67.xml"/><Relationship Id="rId23" Type="http://schemas.openxmlformats.org/officeDocument/2006/relationships/slideLayout" Target="../slideLayouts/slideLayout66.xml"/><Relationship Id="rId1" Type="http://schemas.openxmlformats.org/officeDocument/2006/relationships/slideLayout" Target="../slideLayouts/slideLayout44.xml"/><Relationship Id="rId2" Type="http://schemas.openxmlformats.org/officeDocument/2006/relationships/slideLayout" Target="../slideLayouts/slideLayout45.xml"/><Relationship Id="rId3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7.xml"/><Relationship Id="rId9" Type="http://schemas.openxmlformats.org/officeDocument/2006/relationships/slideLayout" Target="../slideLayouts/slideLayout52.xml"/><Relationship Id="rId26" Type="http://schemas.openxmlformats.org/officeDocument/2006/relationships/slideLayout" Target="../slideLayouts/slideLayout69.xml"/><Relationship Id="rId25" Type="http://schemas.openxmlformats.org/officeDocument/2006/relationships/slideLayout" Target="../slideLayouts/slideLayout68.xml"/><Relationship Id="rId28" Type="http://schemas.openxmlformats.org/officeDocument/2006/relationships/theme" Target="../theme/theme4.xml"/><Relationship Id="rId27" Type="http://schemas.openxmlformats.org/officeDocument/2006/relationships/slideLayout" Target="../slideLayouts/slideLayout70.xml"/><Relationship Id="rId5" Type="http://schemas.openxmlformats.org/officeDocument/2006/relationships/slideLayout" Target="../slideLayouts/slideLayout48.xml"/><Relationship Id="rId6" Type="http://schemas.openxmlformats.org/officeDocument/2006/relationships/slideLayout" Target="../slideLayouts/slideLayout49.xml"/><Relationship Id="rId7" Type="http://schemas.openxmlformats.org/officeDocument/2006/relationships/slideLayout" Target="../slideLayouts/slideLayout50.xml"/><Relationship Id="rId8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4.xml"/><Relationship Id="rId10" Type="http://schemas.openxmlformats.org/officeDocument/2006/relationships/slideLayout" Target="../slideLayouts/slideLayout53.xml"/><Relationship Id="rId13" Type="http://schemas.openxmlformats.org/officeDocument/2006/relationships/slideLayout" Target="../slideLayouts/slideLayout56.xml"/><Relationship Id="rId12" Type="http://schemas.openxmlformats.org/officeDocument/2006/relationships/slideLayout" Target="../slideLayouts/slideLayout55.xml"/><Relationship Id="rId15" Type="http://schemas.openxmlformats.org/officeDocument/2006/relationships/slideLayout" Target="../slideLayouts/slideLayout58.xml"/><Relationship Id="rId14" Type="http://schemas.openxmlformats.org/officeDocument/2006/relationships/slideLayout" Target="../slideLayouts/slideLayout57.xml"/><Relationship Id="rId17" Type="http://schemas.openxmlformats.org/officeDocument/2006/relationships/slideLayout" Target="../slideLayouts/slideLayout60.xml"/><Relationship Id="rId16" Type="http://schemas.openxmlformats.org/officeDocument/2006/relationships/slideLayout" Target="../slideLayouts/slideLayout59.xml"/><Relationship Id="rId19" Type="http://schemas.openxmlformats.org/officeDocument/2006/relationships/slideLayout" Target="../slideLayouts/slideLayout62.xml"/><Relationship Id="rId18" Type="http://schemas.openxmlformats.org/officeDocument/2006/relationships/slideLayout" Target="../slideLayouts/slideLayout6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eometr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15600" y="546667"/>
            <a:ext cx="11360700" cy="8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15600" y="1639833"/>
            <a:ext cx="11360700" cy="44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810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"/>
              <a:buChar char="●"/>
              <a:defRPr sz="24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492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Roboto"/>
              <a:buChar char="○"/>
              <a:defRPr sz="19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492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Roboto"/>
              <a:buChar char="■"/>
              <a:defRPr sz="19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492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Roboto"/>
              <a:buChar char="●"/>
              <a:defRPr sz="19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492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Roboto"/>
              <a:buChar char="○"/>
              <a:defRPr sz="19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492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Roboto"/>
              <a:buChar char="■"/>
              <a:defRPr sz="19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492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Roboto"/>
              <a:buChar char="●"/>
              <a:defRPr sz="19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492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Roboto"/>
              <a:buChar char="○"/>
              <a:defRPr sz="19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492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Roboto"/>
              <a:buChar char="■"/>
              <a:defRPr sz="19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11280575" y="6201587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algn="r">
              <a:buNone/>
              <a:def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8"/>
          <p:cNvSpPr txBox="1"/>
          <p:nvPr>
            <p:ph type="title"/>
          </p:nvPr>
        </p:nvSpPr>
        <p:spPr>
          <a:xfrm>
            <a:off x="951033" y="593367"/>
            <a:ext cx="10290000" cy="9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Inter"/>
              <a:buNone/>
              <a:defRPr b="1" sz="4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Inter"/>
              <a:buNone/>
              <a:defRPr b="1" sz="4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Inter"/>
              <a:buNone/>
              <a:defRPr b="1" sz="4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Inter"/>
              <a:buNone/>
              <a:defRPr b="1" sz="4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Inter"/>
              <a:buNone/>
              <a:defRPr b="1" sz="4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Inter"/>
              <a:buNone/>
              <a:defRPr b="1" sz="4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Inter"/>
              <a:buNone/>
              <a:defRPr b="1" sz="4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Inter"/>
              <a:buNone/>
              <a:defRPr b="1" sz="4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Inter"/>
              <a:buNone/>
              <a:defRPr b="1" sz="4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58" name="Google Shape;158;p18"/>
          <p:cNvSpPr txBox="1"/>
          <p:nvPr>
            <p:ph idx="1" type="body"/>
          </p:nvPr>
        </p:nvSpPr>
        <p:spPr>
          <a:xfrm>
            <a:off x="951033" y="1536633"/>
            <a:ext cx="102900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925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Roboto"/>
              <a:buChar char="●"/>
              <a:defRPr sz="1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4925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Roboto"/>
              <a:buChar char="○"/>
              <a:defRPr sz="1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4925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Roboto"/>
              <a:buChar char="■"/>
              <a:defRPr sz="1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4925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Roboto"/>
              <a:buChar char="●"/>
              <a:defRPr sz="1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4925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Roboto"/>
              <a:buChar char="○"/>
              <a:defRPr sz="1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4925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Roboto"/>
              <a:buChar char="■"/>
              <a:defRPr sz="1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4925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Roboto"/>
              <a:buChar char="●"/>
              <a:defRPr sz="1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4925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Roboto"/>
              <a:buChar char="○"/>
              <a:defRPr sz="1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4925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Roboto"/>
              <a:buChar char="■"/>
              <a:defRPr sz="1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  <p:sldLayoutId id="2147483677" r:id="rId14"/>
    <p:sldLayoutId id="2147483678" r:id="rId15"/>
    <p:sldLayoutId id="2147483679" r:id="rId16"/>
    <p:sldLayoutId id="2147483680" r:id="rId17"/>
    <p:sldLayoutId id="2147483681" r:id="rId18"/>
    <p:sldLayoutId id="2147483682" r:id="rId19"/>
    <p:sldLayoutId id="2147483683" r:id="rId20"/>
    <p:sldLayoutId id="2147483684" r:id="rId21"/>
    <p:sldLayoutId id="2147483685" r:id="rId22"/>
    <p:sldLayoutId id="2147483686" r:id="rId23"/>
    <p:sldLayoutId id="2147483687" r:id="rId24"/>
    <p:sldLayoutId id="2147483688" r:id="rId25"/>
    <p:sldLayoutId id="2147483689" r:id="rId26"/>
    <p:sldLayoutId id="2147483690" r:id="rId2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46"/>
          <p:cNvSpPr txBox="1"/>
          <p:nvPr>
            <p:ph type="title"/>
          </p:nvPr>
        </p:nvSpPr>
        <p:spPr>
          <a:xfrm>
            <a:off x="951033" y="593367"/>
            <a:ext cx="10290000" cy="9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Inter"/>
              <a:buNone/>
              <a:defRPr b="1" sz="4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Inter"/>
              <a:buNone/>
              <a:defRPr b="1" sz="4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Inter"/>
              <a:buNone/>
              <a:defRPr b="1" sz="4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Inter"/>
              <a:buNone/>
              <a:defRPr b="1" sz="4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Inter"/>
              <a:buNone/>
              <a:defRPr b="1" sz="4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Inter"/>
              <a:buNone/>
              <a:defRPr b="1" sz="4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Inter"/>
              <a:buNone/>
              <a:defRPr b="1" sz="4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Inter"/>
              <a:buNone/>
              <a:defRPr b="1" sz="4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Inter"/>
              <a:buNone/>
              <a:defRPr b="1" sz="4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655" name="Google Shape;655;p46"/>
          <p:cNvSpPr txBox="1"/>
          <p:nvPr>
            <p:ph idx="1" type="body"/>
          </p:nvPr>
        </p:nvSpPr>
        <p:spPr>
          <a:xfrm>
            <a:off x="951033" y="1536633"/>
            <a:ext cx="102900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925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Roboto"/>
              <a:buChar char="●"/>
              <a:defRPr sz="1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4925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Roboto"/>
              <a:buChar char="○"/>
              <a:defRPr sz="1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4925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Roboto"/>
              <a:buChar char="■"/>
              <a:defRPr sz="1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4925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Roboto"/>
              <a:buChar char="●"/>
              <a:defRPr sz="1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4925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Roboto"/>
              <a:buChar char="○"/>
              <a:defRPr sz="1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4925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Roboto"/>
              <a:buChar char="■"/>
              <a:defRPr sz="1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4925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Roboto"/>
              <a:buChar char="●"/>
              <a:defRPr sz="1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4925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Roboto"/>
              <a:buChar char="○"/>
              <a:defRPr sz="1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4925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Roboto"/>
              <a:buChar char="■"/>
              <a:defRPr sz="1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  <p:sldLayoutId id="2147483705" r:id="rId15"/>
    <p:sldLayoutId id="2147483706" r:id="rId16"/>
    <p:sldLayoutId id="2147483707" r:id="rId17"/>
    <p:sldLayoutId id="2147483708" r:id="rId18"/>
    <p:sldLayoutId id="2147483709" r:id="rId19"/>
    <p:sldLayoutId id="2147483710" r:id="rId20"/>
    <p:sldLayoutId id="2147483711" r:id="rId21"/>
    <p:sldLayoutId id="2147483712" r:id="rId22"/>
    <p:sldLayoutId id="2147483713" r:id="rId23"/>
    <p:sldLayoutId id="2147483714" r:id="rId24"/>
    <p:sldLayoutId id="2147483715" r:id="rId25"/>
    <p:sldLayoutId id="2147483716" r:id="rId26"/>
    <p:sldLayoutId id="2147483717" r:id="rId2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1.jpg"/><Relationship Id="rId4" Type="http://schemas.openxmlformats.org/officeDocument/2006/relationships/image" Target="../media/image31.jpg"/><Relationship Id="rId5" Type="http://schemas.openxmlformats.org/officeDocument/2006/relationships/image" Target="../media/image30.jpg"/><Relationship Id="rId6" Type="http://schemas.openxmlformats.org/officeDocument/2006/relationships/image" Target="../media/image3.png"/><Relationship Id="rId7" Type="http://schemas.openxmlformats.org/officeDocument/2006/relationships/image" Target="../media/image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7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1.jpg"/><Relationship Id="rId4" Type="http://schemas.openxmlformats.org/officeDocument/2006/relationships/image" Target="../media/image31.jpg"/><Relationship Id="rId5" Type="http://schemas.openxmlformats.org/officeDocument/2006/relationships/image" Target="../media/image30.jpg"/><Relationship Id="rId6" Type="http://schemas.openxmlformats.org/officeDocument/2006/relationships/image" Target="../media/image3.png"/><Relationship Id="rId7" Type="http://schemas.openxmlformats.org/officeDocument/2006/relationships/image" Target="../media/image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8.gif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7.png"/><Relationship Id="rId4" Type="http://schemas.openxmlformats.org/officeDocument/2006/relationships/image" Target="../media/image1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4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5.png"/><Relationship Id="rId4" Type="http://schemas.openxmlformats.org/officeDocument/2006/relationships/image" Target="../media/image32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7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1.jpg"/><Relationship Id="rId4" Type="http://schemas.openxmlformats.org/officeDocument/2006/relationships/image" Target="../media/image31.jpg"/><Relationship Id="rId5" Type="http://schemas.openxmlformats.org/officeDocument/2006/relationships/image" Target="../media/image30.jpg"/><Relationship Id="rId6" Type="http://schemas.openxmlformats.org/officeDocument/2006/relationships/image" Target="../media/image3.png"/><Relationship Id="rId7" Type="http://schemas.openxmlformats.org/officeDocument/2006/relationships/image" Target="../media/image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7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9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0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8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5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7.png"/><Relationship Id="rId4" Type="http://schemas.openxmlformats.org/officeDocument/2006/relationships/image" Target="../media/image13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4.jp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0.png"/><Relationship Id="rId4" Type="http://schemas.openxmlformats.org/officeDocument/2006/relationships/image" Target="../media/image19.png"/><Relationship Id="rId5" Type="http://schemas.openxmlformats.org/officeDocument/2006/relationships/image" Target="../media/image22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4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3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6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29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25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14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12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28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3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3" name="Shape 1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4" name="Google Shape;1154;p74"/>
          <p:cNvGrpSpPr/>
          <p:nvPr/>
        </p:nvGrpSpPr>
        <p:grpSpPr>
          <a:xfrm rot="-807536">
            <a:off x="58216" y="1077993"/>
            <a:ext cx="1941562" cy="2460140"/>
            <a:chOff x="4700075" y="3262363"/>
            <a:chExt cx="560525" cy="710238"/>
          </a:xfrm>
        </p:grpSpPr>
        <p:sp>
          <p:nvSpPr>
            <p:cNvPr id="1155" name="Google Shape;1155;p74"/>
            <p:cNvSpPr/>
            <p:nvPr/>
          </p:nvSpPr>
          <p:spPr>
            <a:xfrm>
              <a:off x="4700075" y="3262375"/>
              <a:ext cx="560525" cy="710225"/>
            </a:xfrm>
            <a:custGeom>
              <a:rect b="b" l="l" r="r" t="t"/>
              <a:pathLst>
                <a:path extrusionOk="0" h="28409" w="22421">
                  <a:moveTo>
                    <a:pt x="6728" y="0"/>
                  </a:moveTo>
                  <a:cubicBezTo>
                    <a:pt x="6121" y="0"/>
                    <a:pt x="5632" y="488"/>
                    <a:pt x="5632" y="1084"/>
                  </a:cubicBezTo>
                  <a:lnTo>
                    <a:pt x="5632" y="3000"/>
                  </a:lnTo>
                  <a:cubicBezTo>
                    <a:pt x="5394" y="3012"/>
                    <a:pt x="5204" y="3215"/>
                    <a:pt x="5204" y="3465"/>
                  </a:cubicBezTo>
                  <a:lnTo>
                    <a:pt x="5204" y="3953"/>
                  </a:lnTo>
                  <a:lnTo>
                    <a:pt x="4716" y="3953"/>
                  </a:lnTo>
                  <a:lnTo>
                    <a:pt x="4716" y="4286"/>
                  </a:lnTo>
                  <a:lnTo>
                    <a:pt x="3263" y="4286"/>
                  </a:lnTo>
                  <a:cubicBezTo>
                    <a:pt x="3120" y="3834"/>
                    <a:pt x="2692" y="3501"/>
                    <a:pt x="2192" y="3501"/>
                  </a:cubicBezTo>
                  <a:cubicBezTo>
                    <a:pt x="1584" y="3501"/>
                    <a:pt x="1084" y="4001"/>
                    <a:pt x="1084" y="4608"/>
                  </a:cubicBezTo>
                  <a:cubicBezTo>
                    <a:pt x="1084" y="5227"/>
                    <a:pt x="1572" y="5727"/>
                    <a:pt x="2192" y="5727"/>
                  </a:cubicBezTo>
                  <a:cubicBezTo>
                    <a:pt x="2692" y="5727"/>
                    <a:pt x="3108" y="5406"/>
                    <a:pt x="3251" y="4953"/>
                  </a:cubicBezTo>
                  <a:lnTo>
                    <a:pt x="4716" y="4953"/>
                  </a:lnTo>
                  <a:lnTo>
                    <a:pt x="4716" y="5298"/>
                  </a:lnTo>
                  <a:lnTo>
                    <a:pt x="5192" y="5298"/>
                  </a:lnTo>
                  <a:lnTo>
                    <a:pt x="5192" y="5727"/>
                  </a:lnTo>
                  <a:cubicBezTo>
                    <a:pt x="5192" y="5977"/>
                    <a:pt x="5394" y="6179"/>
                    <a:pt x="5632" y="6191"/>
                  </a:cubicBezTo>
                  <a:lnTo>
                    <a:pt x="5632" y="8394"/>
                  </a:lnTo>
                  <a:cubicBezTo>
                    <a:pt x="5632" y="8989"/>
                    <a:pt x="6121" y="9477"/>
                    <a:pt x="6728" y="9477"/>
                  </a:cubicBezTo>
                  <a:lnTo>
                    <a:pt x="9300" y="9477"/>
                  </a:lnTo>
                  <a:lnTo>
                    <a:pt x="9300" y="10323"/>
                  </a:lnTo>
                  <a:lnTo>
                    <a:pt x="4442" y="10323"/>
                  </a:lnTo>
                  <a:lnTo>
                    <a:pt x="4442" y="11216"/>
                  </a:lnTo>
                  <a:lnTo>
                    <a:pt x="4442" y="11966"/>
                  </a:lnTo>
                  <a:lnTo>
                    <a:pt x="4442" y="12013"/>
                  </a:lnTo>
                  <a:lnTo>
                    <a:pt x="5609" y="12013"/>
                  </a:lnTo>
                  <a:cubicBezTo>
                    <a:pt x="5251" y="12204"/>
                    <a:pt x="4906" y="12430"/>
                    <a:pt x="4585" y="12692"/>
                  </a:cubicBezTo>
                  <a:cubicBezTo>
                    <a:pt x="4358" y="12871"/>
                    <a:pt x="4132" y="13061"/>
                    <a:pt x="3930" y="13264"/>
                  </a:cubicBezTo>
                  <a:cubicBezTo>
                    <a:pt x="3739" y="13454"/>
                    <a:pt x="3573" y="13645"/>
                    <a:pt x="3418" y="13847"/>
                  </a:cubicBezTo>
                  <a:cubicBezTo>
                    <a:pt x="3037" y="14323"/>
                    <a:pt x="2739" y="14823"/>
                    <a:pt x="2513" y="15359"/>
                  </a:cubicBezTo>
                  <a:cubicBezTo>
                    <a:pt x="2275" y="15895"/>
                    <a:pt x="2108" y="16466"/>
                    <a:pt x="1977" y="17050"/>
                  </a:cubicBezTo>
                  <a:cubicBezTo>
                    <a:pt x="1846" y="17681"/>
                    <a:pt x="1775" y="18324"/>
                    <a:pt x="1727" y="18979"/>
                  </a:cubicBezTo>
                  <a:cubicBezTo>
                    <a:pt x="1680" y="19610"/>
                    <a:pt x="1668" y="20241"/>
                    <a:pt x="1668" y="20872"/>
                  </a:cubicBezTo>
                  <a:cubicBezTo>
                    <a:pt x="1668" y="20979"/>
                    <a:pt x="1668" y="21098"/>
                    <a:pt x="1668" y="21205"/>
                  </a:cubicBezTo>
                  <a:cubicBezTo>
                    <a:pt x="715" y="21443"/>
                    <a:pt x="1" y="22300"/>
                    <a:pt x="1" y="23336"/>
                  </a:cubicBezTo>
                  <a:lnTo>
                    <a:pt x="1" y="24848"/>
                  </a:lnTo>
                  <a:lnTo>
                    <a:pt x="1168" y="24848"/>
                  </a:lnTo>
                  <a:lnTo>
                    <a:pt x="1168" y="23324"/>
                  </a:lnTo>
                  <a:cubicBezTo>
                    <a:pt x="1168" y="22765"/>
                    <a:pt x="1632" y="22300"/>
                    <a:pt x="2192" y="22300"/>
                  </a:cubicBezTo>
                  <a:cubicBezTo>
                    <a:pt x="2763" y="22300"/>
                    <a:pt x="3227" y="22765"/>
                    <a:pt x="3227" y="23324"/>
                  </a:cubicBezTo>
                  <a:lnTo>
                    <a:pt x="3227" y="24836"/>
                  </a:lnTo>
                  <a:lnTo>
                    <a:pt x="4394" y="24836"/>
                  </a:lnTo>
                  <a:lnTo>
                    <a:pt x="4394" y="23324"/>
                  </a:lnTo>
                  <a:cubicBezTo>
                    <a:pt x="4394" y="22336"/>
                    <a:pt x="3739" y="21503"/>
                    <a:pt x="2834" y="21229"/>
                  </a:cubicBezTo>
                  <a:lnTo>
                    <a:pt x="2834" y="20860"/>
                  </a:lnTo>
                  <a:cubicBezTo>
                    <a:pt x="2834" y="20276"/>
                    <a:pt x="2846" y="19681"/>
                    <a:pt x="2882" y="19098"/>
                  </a:cubicBezTo>
                  <a:cubicBezTo>
                    <a:pt x="2918" y="18526"/>
                    <a:pt x="2989" y="17967"/>
                    <a:pt x="3096" y="17419"/>
                  </a:cubicBezTo>
                  <a:cubicBezTo>
                    <a:pt x="3215" y="16859"/>
                    <a:pt x="3382" y="16300"/>
                    <a:pt x="3620" y="15776"/>
                  </a:cubicBezTo>
                  <a:cubicBezTo>
                    <a:pt x="3811" y="15347"/>
                    <a:pt x="4061" y="14942"/>
                    <a:pt x="4358" y="14549"/>
                  </a:cubicBezTo>
                  <a:cubicBezTo>
                    <a:pt x="4478" y="14395"/>
                    <a:pt x="4609" y="14240"/>
                    <a:pt x="4751" y="14085"/>
                  </a:cubicBezTo>
                  <a:cubicBezTo>
                    <a:pt x="4906" y="13930"/>
                    <a:pt x="5061" y="13787"/>
                    <a:pt x="5228" y="13657"/>
                  </a:cubicBezTo>
                  <a:cubicBezTo>
                    <a:pt x="5430" y="13478"/>
                    <a:pt x="5656" y="13323"/>
                    <a:pt x="5882" y="13180"/>
                  </a:cubicBezTo>
                  <a:lnTo>
                    <a:pt x="5882" y="20872"/>
                  </a:lnTo>
                  <a:lnTo>
                    <a:pt x="7406" y="20872"/>
                  </a:lnTo>
                  <a:cubicBezTo>
                    <a:pt x="7335" y="21015"/>
                    <a:pt x="7276" y="21169"/>
                    <a:pt x="7216" y="21324"/>
                  </a:cubicBezTo>
                  <a:cubicBezTo>
                    <a:pt x="7014" y="21872"/>
                    <a:pt x="6883" y="22455"/>
                    <a:pt x="6811" y="23062"/>
                  </a:cubicBezTo>
                  <a:cubicBezTo>
                    <a:pt x="6740" y="23562"/>
                    <a:pt x="6704" y="24074"/>
                    <a:pt x="6704" y="24575"/>
                  </a:cubicBezTo>
                  <a:cubicBezTo>
                    <a:pt x="6692" y="25086"/>
                    <a:pt x="6716" y="25587"/>
                    <a:pt x="6752" y="26051"/>
                  </a:cubicBezTo>
                  <a:cubicBezTo>
                    <a:pt x="6573" y="26229"/>
                    <a:pt x="6454" y="26480"/>
                    <a:pt x="6454" y="26753"/>
                  </a:cubicBezTo>
                  <a:lnTo>
                    <a:pt x="6454" y="26968"/>
                  </a:lnTo>
                  <a:lnTo>
                    <a:pt x="4132" y="26968"/>
                  </a:lnTo>
                  <a:lnTo>
                    <a:pt x="4132" y="27682"/>
                  </a:lnTo>
                  <a:lnTo>
                    <a:pt x="4132" y="28396"/>
                  </a:lnTo>
                  <a:lnTo>
                    <a:pt x="4132" y="28408"/>
                  </a:lnTo>
                  <a:lnTo>
                    <a:pt x="8776" y="28408"/>
                  </a:lnTo>
                  <a:lnTo>
                    <a:pt x="8776" y="28396"/>
                  </a:lnTo>
                  <a:lnTo>
                    <a:pt x="8776" y="27682"/>
                  </a:lnTo>
                  <a:lnTo>
                    <a:pt x="8776" y="26968"/>
                  </a:lnTo>
                  <a:lnTo>
                    <a:pt x="8395" y="26968"/>
                  </a:lnTo>
                  <a:lnTo>
                    <a:pt x="8395" y="26753"/>
                  </a:lnTo>
                  <a:cubicBezTo>
                    <a:pt x="8395" y="26432"/>
                    <a:pt x="8240" y="26146"/>
                    <a:pt x="8002" y="25968"/>
                  </a:cubicBezTo>
                  <a:cubicBezTo>
                    <a:pt x="8002" y="25944"/>
                    <a:pt x="7990" y="25920"/>
                    <a:pt x="7990" y="25896"/>
                  </a:cubicBezTo>
                  <a:cubicBezTo>
                    <a:pt x="7954" y="25456"/>
                    <a:pt x="7942" y="25015"/>
                    <a:pt x="7954" y="24586"/>
                  </a:cubicBezTo>
                  <a:cubicBezTo>
                    <a:pt x="7966" y="24051"/>
                    <a:pt x="8014" y="23515"/>
                    <a:pt x="8109" y="22991"/>
                  </a:cubicBezTo>
                  <a:cubicBezTo>
                    <a:pt x="8121" y="22908"/>
                    <a:pt x="8133" y="22824"/>
                    <a:pt x="8157" y="22741"/>
                  </a:cubicBezTo>
                  <a:cubicBezTo>
                    <a:pt x="8228" y="22360"/>
                    <a:pt x="8335" y="21979"/>
                    <a:pt x="8478" y="21610"/>
                  </a:cubicBezTo>
                  <a:cubicBezTo>
                    <a:pt x="8585" y="21348"/>
                    <a:pt x="8704" y="21098"/>
                    <a:pt x="8859" y="20872"/>
                  </a:cubicBezTo>
                  <a:lnTo>
                    <a:pt x="13443" y="20872"/>
                  </a:lnTo>
                  <a:cubicBezTo>
                    <a:pt x="13633" y="21098"/>
                    <a:pt x="13788" y="21348"/>
                    <a:pt x="13919" y="21610"/>
                  </a:cubicBezTo>
                  <a:cubicBezTo>
                    <a:pt x="13979" y="21717"/>
                    <a:pt x="14038" y="21836"/>
                    <a:pt x="14086" y="21955"/>
                  </a:cubicBezTo>
                  <a:cubicBezTo>
                    <a:pt x="14205" y="22289"/>
                    <a:pt x="14312" y="22646"/>
                    <a:pt x="14384" y="22991"/>
                  </a:cubicBezTo>
                  <a:cubicBezTo>
                    <a:pt x="14491" y="23515"/>
                    <a:pt x="14550" y="24051"/>
                    <a:pt x="14550" y="24586"/>
                  </a:cubicBezTo>
                  <a:cubicBezTo>
                    <a:pt x="14562" y="25027"/>
                    <a:pt x="14526" y="25479"/>
                    <a:pt x="14467" y="25908"/>
                  </a:cubicBezTo>
                  <a:cubicBezTo>
                    <a:pt x="14467" y="25920"/>
                    <a:pt x="14455" y="25932"/>
                    <a:pt x="14455" y="25944"/>
                  </a:cubicBezTo>
                  <a:cubicBezTo>
                    <a:pt x="14205" y="26122"/>
                    <a:pt x="14026" y="26420"/>
                    <a:pt x="14026" y="26753"/>
                  </a:cubicBezTo>
                  <a:lnTo>
                    <a:pt x="14026" y="26980"/>
                  </a:lnTo>
                  <a:lnTo>
                    <a:pt x="13693" y="26980"/>
                  </a:lnTo>
                  <a:lnTo>
                    <a:pt x="13693" y="27694"/>
                  </a:lnTo>
                  <a:lnTo>
                    <a:pt x="13693" y="28408"/>
                  </a:lnTo>
                  <a:lnTo>
                    <a:pt x="18336" y="28408"/>
                  </a:lnTo>
                  <a:lnTo>
                    <a:pt x="18336" y="27694"/>
                  </a:lnTo>
                  <a:lnTo>
                    <a:pt x="18336" y="26980"/>
                  </a:lnTo>
                  <a:lnTo>
                    <a:pt x="15967" y="26980"/>
                  </a:lnTo>
                  <a:lnTo>
                    <a:pt x="15967" y="26753"/>
                  </a:lnTo>
                  <a:cubicBezTo>
                    <a:pt x="15967" y="26491"/>
                    <a:pt x="15860" y="26253"/>
                    <a:pt x="15693" y="26075"/>
                  </a:cubicBezTo>
                  <a:cubicBezTo>
                    <a:pt x="15753" y="25598"/>
                    <a:pt x="15777" y="25098"/>
                    <a:pt x="15765" y="24586"/>
                  </a:cubicBezTo>
                  <a:cubicBezTo>
                    <a:pt x="15753" y="24074"/>
                    <a:pt x="15705" y="23562"/>
                    <a:pt x="15622" y="23062"/>
                  </a:cubicBezTo>
                  <a:cubicBezTo>
                    <a:pt x="15515" y="22467"/>
                    <a:pt x="15360" y="21884"/>
                    <a:pt x="15134" y="21336"/>
                  </a:cubicBezTo>
                  <a:cubicBezTo>
                    <a:pt x="15062" y="21181"/>
                    <a:pt x="14991" y="21026"/>
                    <a:pt x="14907" y="20872"/>
                  </a:cubicBezTo>
                  <a:lnTo>
                    <a:pt x="16586" y="20872"/>
                  </a:lnTo>
                  <a:lnTo>
                    <a:pt x="16586" y="13204"/>
                  </a:lnTo>
                  <a:cubicBezTo>
                    <a:pt x="16812" y="13347"/>
                    <a:pt x="17027" y="13502"/>
                    <a:pt x="17241" y="13668"/>
                  </a:cubicBezTo>
                  <a:cubicBezTo>
                    <a:pt x="17408" y="13799"/>
                    <a:pt x="17563" y="13942"/>
                    <a:pt x="17717" y="14097"/>
                  </a:cubicBezTo>
                  <a:cubicBezTo>
                    <a:pt x="17860" y="14240"/>
                    <a:pt x="17991" y="14395"/>
                    <a:pt x="18122" y="14549"/>
                  </a:cubicBezTo>
                  <a:cubicBezTo>
                    <a:pt x="18432" y="14930"/>
                    <a:pt x="18682" y="15347"/>
                    <a:pt x="18872" y="15776"/>
                  </a:cubicBezTo>
                  <a:cubicBezTo>
                    <a:pt x="19110" y="16300"/>
                    <a:pt x="19277" y="16847"/>
                    <a:pt x="19384" y="17419"/>
                  </a:cubicBezTo>
                  <a:cubicBezTo>
                    <a:pt x="19491" y="17967"/>
                    <a:pt x="19551" y="18538"/>
                    <a:pt x="19587" y="19098"/>
                  </a:cubicBezTo>
                  <a:cubicBezTo>
                    <a:pt x="19622" y="19693"/>
                    <a:pt x="19634" y="20288"/>
                    <a:pt x="19634" y="20872"/>
                  </a:cubicBezTo>
                  <a:lnTo>
                    <a:pt x="19634" y="21217"/>
                  </a:lnTo>
                  <a:cubicBezTo>
                    <a:pt x="18706" y="21479"/>
                    <a:pt x="18027" y="22324"/>
                    <a:pt x="18027" y="23336"/>
                  </a:cubicBezTo>
                  <a:lnTo>
                    <a:pt x="18027" y="24848"/>
                  </a:lnTo>
                  <a:lnTo>
                    <a:pt x="19194" y="24848"/>
                  </a:lnTo>
                  <a:lnTo>
                    <a:pt x="19194" y="23324"/>
                  </a:lnTo>
                  <a:cubicBezTo>
                    <a:pt x="19194" y="22765"/>
                    <a:pt x="19658" y="22300"/>
                    <a:pt x="20218" y="22300"/>
                  </a:cubicBezTo>
                  <a:cubicBezTo>
                    <a:pt x="20789" y="22300"/>
                    <a:pt x="21242" y="22765"/>
                    <a:pt x="21242" y="23324"/>
                  </a:cubicBezTo>
                  <a:lnTo>
                    <a:pt x="21242" y="24836"/>
                  </a:lnTo>
                  <a:lnTo>
                    <a:pt x="22420" y="24836"/>
                  </a:lnTo>
                  <a:lnTo>
                    <a:pt x="22420" y="23324"/>
                  </a:lnTo>
                  <a:cubicBezTo>
                    <a:pt x="22408" y="22324"/>
                    <a:pt x="21730" y="21467"/>
                    <a:pt x="20801" y="21217"/>
                  </a:cubicBezTo>
                  <a:cubicBezTo>
                    <a:pt x="20801" y="21098"/>
                    <a:pt x="20801" y="20979"/>
                    <a:pt x="20801" y="20860"/>
                  </a:cubicBezTo>
                  <a:cubicBezTo>
                    <a:pt x="20801" y="20229"/>
                    <a:pt x="20777" y="19598"/>
                    <a:pt x="20730" y="18979"/>
                  </a:cubicBezTo>
                  <a:cubicBezTo>
                    <a:pt x="20682" y="18324"/>
                    <a:pt x="20611" y="17681"/>
                    <a:pt x="20468" y="17050"/>
                  </a:cubicBezTo>
                  <a:cubicBezTo>
                    <a:pt x="20349" y="16478"/>
                    <a:pt x="20170" y="15907"/>
                    <a:pt x="19932" y="15359"/>
                  </a:cubicBezTo>
                  <a:cubicBezTo>
                    <a:pt x="19706" y="14835"/>
                    <a:pt x="19408" y="14335"/>
                    <a:pt x="19039" y="13847"/>
                  </a:cubicBezTo>
                  <a:cubicBezTo>
                    <a:pt x="18884" y="13657"/>
                    <a:pt x="18717" y="13454"/>
                    <a:pt x="18539" y="13264"/>
                  </a:cubicBezTo>
                  <a:cubicBezTo>
                    <a:pt x="18336" y="13049"/>
                    <a:pt x="18122" y="12859"/>
                    <a:pt x="17896" y="12668"/>
                  </a:cubicBezTo>
                  <a:cubicBezTo>
                    <a:pt x="17574" y="12418"/>
                    <a:pt x="17241" y="12204"/>
                    <a:pt x="16896" y="12013"/>
                  </a:cubicBezTo>
                  <a:lnTo>
                    <a:pt x="18027" y="12013"/>
                  </a:lnTo>
                  <a:lnTo>
                    <a:pt x="18027" y="11966"/>
                  </a:lnTo>
                  <a:lnTo>
                    <a:pt x="18027" y="11216"/>
                  </a:lnTo>
                  <a:lnTo>
                    <a:pt x="18027" y="10323"/>
                  </a:lnTo>
                  <a:lnTo>
                    <a:pt x="13169" y="10323"/>
                  </a:lnTo>
                  <a:lnTo>
                    <a:pt x="13169" y="9477"/>
                  </a:lnTo>
                  <a:lnTo>
                    <a:pt x="15741" y="9477"/>
                  </a:lnTo>
                  <a:cubicBezTo>
                    <a:pt x="16336" y="9477"/>
                    <a:pt x="16824" y="8989"/>
                    <a:pt x="16824" y="8394"/>
                  </a:cubicBezTo>
                  <a:lnTo>
                    <a:pt x="16824" y="6191"/>
                  </a:lnTo>
                  <a:cubicBezTo>
                    <a:pt x="17086" y="6191"/>
                    <a:pt x="17289" y="5989"/>
                    <a:pt x="17289" y="5727"/>
                  </a:cubicBezTo>
                  <a:lnTo>
                    <a:pt x="17289" y="5227"/>
                  </a:lnTo>
                  <a:lnTo>
                    <a:pt x="17765" y="5227"/>
                  </a:lnTo>
                  <a:lnTo>
                    <a:pt x="17765" y="4894"/>
                  </a:lnTo>
                  <a:lnTo>
                    <a:pt x="19229" y="4894"/>
                  </a:lnTo>
                  <a:cubicBezTo>
                    <a:pt x="19360" y="5358"/>
                    <a:pt x="19789" y="5691"/>
                    <a:pt x="20289" y="5691"/>
                  </a:cubicBezTo>
                  <a:cubicBezTo>
                    <a:pt x="20908" y="5691"/>
                    <a:pt x="21408" y="5191"/>
                    <a:pt x="21408" y="4572"/>
                  </a:cubicBezTo>
                  <a:cubicBezTo>
                    <a:pt x="21408" y="3965"/>
                    <a:pt x="20908" y="3465"/>
                    <a:pt x="20289" y="3465"/>
                  </a:cubicBezTo>
                  <a:cubicBezTo>
                    <a:pt x="19801" y="3465"/>
                    <a:pt x="19372" y="3786"/>
                    <a:pt x="19229" y="4239"/>
                  </a:cubicBezTo>
                  <a:lnTo>
                    <a:pt x="17765" y="4239"/>
                  </a:lnTo>
                  <a:lnTo>
                    <a:pt x="17765" y="3893"/>
                  </a:lnTo>
                  <a:lnTo>
                    <a:pt x="17289" y="3893"/>
                  </a:lnTo>
                  <a:lnTo>
                    <a:pt x="17289" y="3465"/>
                  </a:lnTo>
                  <a:cubicBezTo>
                    <a:pt x="17289" y="3203"/>
                    <a:pt x="17086" y="3000"/>
                    <a:pt x="16824" y="3000"/>
                  </a:cubicBezTo>
                  <a:lnTo>
                    <a:pt x="16824" y="1084"/>
                  </a:lnTo>
                  <a:cubicBezTo>
                    <a:pt x="16824" y="488"/>
                    <a:pt x="16336" y="0"/>
                    <a:pt x="15741" y="0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16195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2820000" dist="70853">
                <a:schemeClr val="lt2">
                  <a:alpha val="26000"/>
                </a:schemeClr>
              </a:outerShdw>
            </a:effectLst>
          </p:spPr>
          <p:txBody>
            <a:bodyPr anchorCtr="0" anchor="ctr" bIns="97150" lIns="97150" spcFirstLastPara="1" rIns="97150" wrap="square" tIns="971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156" name="Google Shape;1156;p74"/>
            <p:cNvGrpSpPr/>
            <p:nvPr/>
          </p:nvGrpSpPr>
          <p:grpSpPr>
            <a:xfrm>
              <a:off x="4700075" y="3262363"/>
              <a:ext cx="560225" cy="709950"/>
              <a:chOff x="556300" y="1021375"/>
              <a:chExt cx="560225" cy="709950"/>
            </a:xfrm>
          </p:grpSpPr>
          <p:sp>
            <p:nvSpPr>
              <p:cNvPr id="1157" name="Google Shape;1157;p74"/>
              <p:cNvSpPr/>
              <p:nvPr/>
            </p:nvSpPr>
            <p:spPr>
              <a:xfrm>
                <a:off x="837000" y="1292525"/>
                <a:ext cx="166700" cy="70600"/>
              </a:xfrm>
              <a:custGeom>
                <a:rect b="b" l="l" r="r" t="t"/>
                <a:pathLst>
                  <a:path extrusionOk="0" h="2824" w="6668">
                    <a:moveTo>
                      <a:pt x="207" y="0"/>
                    </a:moveTo>
                    <a:cubicBezTo>
                      <a:pt x="138" y="0"/>
                      <a:pt x="69" y="1"/>
                      <a:pt x="0" y="2"/>
                    </a:cubicBezTo>
                    <a:lnTo>
                      <a:pt x="412" y="2"/>
                    </a:lnTo>
                    <a:cubicBezTo>
                      <a:pt x="343" y="1"/>
                      <a:pt x="275" y="0"/>
                      <a:pt x="207" y="0"/>
                    </a:cubicBezTo>
                    <a:close/>
                    <a:moveTo>
                      <a:pt x="412" y="2"/>
                    </a:moveTo>
                    <a:cubicBezTo>
                      <a:pt x="425" y="2"/>
                      <a:pt x="439" y="2"/>
                      <a:pt x="452" y="2"/>
                    </a:cubicBezTo>
                    <a:lnTo>
                      <a:pt x="452" y="2"/>
                    </a:lnTo>
                    <a:cubicBezTo>
                      <a:pt x="449" y="2"/>
                      <a:pt x="445" y="2"/>
                      <a:pt x="441" y="2"/>
                    </a:cubicBezTo>
                    <a:close/>
                    <a:moveTo>
                      <a:pt x="452" y="2"/>
                    </a:moveTo>
                    <a:cubicBezTo>
                      <a:pt x="1156" y="37"/>
                      <a:pt x="1188" y="1085"/>
                      <a:pt x="548" y="1168"/>
                    </a:cubicBezTo>
                    <a:cubicBezTo>
                      <a:pt x="2513" y="1204"/>
                      <a:pt x="4477" y="1573"/>
                      <a:pt x="6013" y="2823"/>
                    </a:cubicBezTo>
                    <a:lnTo>
                      <a:pt x="6668" y="1823"/>
                    </a:lnTo>
                    <a:cubicBezTo>
                      <a:pt x="4941" y="442"/>
                      <a:pt x="2651" y="30"/>
                      <a:pt x="452" y="2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7150" lIns="97150" spcFirstLastPara="1" rIns="97150" wrap="square" tIns="9715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8" name="Google Shape;1158;p74"/>
              <p:cNvSpPr/>
              <p:nvPr/>
            </p:nvSpPr>
            <p:spPr>
              <a:xfrm>
                <a:off x="987325" y="1338100"/>
                <a:ext cx="44950" cy="46750"/>
              </a:xfrm>
              <a:custGeom>
                <a:rect b="b" l="l" r="r" t="t"/>
                <a:pathLst>
                  <a:path extrusionOk="0" h="1870" w="1798">
                    <a:moveTo>
                      <a:pt x="655" y="0"/>
                    </a:moveTo>
                    <a:lnTo>
                      <a:pt x="0" y="988"/>
                    </a:lnTo>
                    <a:cubicBezTo>
                      <a:pt x="167" y="1119"/>
                      <a:pt x="322" y="1262"/>
                      <a:pt x="476" y="1417"/>
                    </a:cubicBezTo>
                    <a:cubicBezTo>
                      <a:pt x="619" y="1560"/>
                      <a:pt x="750" y="1715"/>
                      <a:pt x="881" y="1869"/>
                    </a:cubicBezTo>
                    <a:lnTo>
                      <a:pt x="1798" y="1179"/>
                    </a:lnTo>
                    <a:cubicBezTo>
                      <a:pt x="1643" y="988"/>
                      <a:pt x="1476" y="786"/>
                      <a:pt x="1298" y="595"/>
                    </a:cubicBezTo>
                    <a:cubicBezTo>
                      <a:pt x="1095" y="381"/>
                      <a:pt x="881" y="179"/>
                      <a:pt x="65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7150" lIns="97150" spcFirstLastPara="1" rIns="97150" wrap="square" tIns="9715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9" name="Google Shape;1159;p74"/>
              <p:cNvSpPr/>
              <p:nvPr/>
            </p:nvSpPr>
            <p:spPr>
              <a:xfrm>
                <a:off x="1009350" y="1367550"/>
                <a:ext cx="45250" cy="47950"/>
              </a:xfrm>
              <a:custGeom>
                <a:rect b="b" l="l" r="r" t="t"/>
                <a:pathLst>
                  <a:path extrusionOk="0" h="1918" w="1810">
                    <a:moveTo>
                      <a:pt x="917" y="1"/>
                    </a:moveTo>
                    <a:lnTo>
                      <a:pt x="0" y="691"/>
                    </a:lnTo>
                    <a:cubicBezTo>
                      <a:pt x="310" y="1084"/>
                      <a:pt x="548" y="1489"/>
                      <a:pt x="750" y="1918"/>
                    </a:cubicBezTo>
                    <a:lnTo>
                      <a:pt x="1810" y="1513"/>
                    </a:lnTo>
                    <a:cubicBezTo>
                      <a:pt x="1584" y="989"/>
                      <a:pt x="1286" y="489"/>
                      <a:pt x="91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7150" lIns="97150" spcFirstLastPara="1" rIns="97150" wrap="square" tIns="9715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0" name="Google Shape;1160;p74"/>
              <p:cNvSpPr/>
              <p:nvPr/>
            </p:nvSpPr>
            <p:spPr>
              <a:xfrm>
                <a:off x="823600" y="1321725"/>
                <a:ext cx="13725" cy="325"/>
              </a:xfrm>
              <a:custGeom>
                <a:rect b="b" l="l" r="r" t="t"/>
                <a:pathLst>
                  <a:path extrusionOk="0" h="13" w="549">
                    <a:moveTo>
                      <a:pt x="1" y="0"/>
                    </a:moveTo>
                    <a:cubicBezTo>
                      <a:pt x="36" y="0"/>
                      <a:pt x="72" y="12"/>
                      <a:pt x="108" y="12"/>
                    </a:cubicBezTo>
                    <a:cubicBezTo>
                      <a:pt x="251" y="0"/>
                      <a:pt x="405" y="0"/>
                      <a:pt x="548" y="0"/>
                    </a:cubicBezTo>
                    <a:close/>
                  </a:path>
                </a:pathLst>
              </a:custGeom>
              <a:solidFill>
                <a:srgbClr val="707070"/>
              </a:solidFill>
              <a:ln>
                <a:noFill/>
              </a:ln>
            </p:spPr>
            <p:txBody>
              <a:bodyPr anchorCtr="0" anchor="ctr" bIns="97150" lIns="97150" spcFirstLastPara="1" rIns="97150" wrap="square" tIns="9715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1" name="Google Shape;1161;p74"/>
              <p:cNvSpPr/>
              <p:nvPr/>
            </p:nvSpPr>
            <p:spPr>
              <a:xfrm>
                <a:off x="1028100" y="1405350"/>
                <a:ext cx="39900" cy="51525"/>
              </a:xfrm>
              <a:custGeom>
                <a:rect b="b" l="l" r="r" t="t"/>
                <a:pathLst>
                  <a:path extrusionOk="0" h="2061" w="1596">
                    <a:moveTo>
                      <a:pt x="1060" y="1"/>
                    </a:moveTo>
                    <a:lnTo>
                      <a:pt x="0" y="406"/>
                    </a:lnTo>
                    <a:cubicBezTo>
                      <a:pt x="238" y="942"/>
                      <a:pt x="405" y="1489"/>
                      <a:pt x="512" y="2061"/>
                    </a:cubicBezTo>
                    <a:lnTo>
                      <a:pt x="1596" y="1692"/>
                    </a:lnTo>
                    <a:cubicBezTo>
                      <a:pt x="1477" y="1108"/>
                      <a:pt x="1298" y="549"/>
                      <a:pt x="106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7150" lIns="97150" spcFirstLastPara="1" rIns="97150" wrap="square" tIns="9715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2" name="Google Shape;1162;p74"/>
              <p:cNvSpPr/>
              <p:nvPr/>
            </p:nvSpPr>
            <p:spPr>
              <a:xfrm>
                <a:off x="1047150" y="1542875"/>
                <a:ext cx="29175" cy="31875"/>
              </a:xfrm>
              <a:custGeom>
                <a:rect b="b" l="l" r="r" t="t"/>
                <a:pathLst>
                  <a:path extrusionOk="0" h="1275" w="1167">
                    <a:moveTo>
                      <a:pt x="0" y="1"/>
                    </a:moveTo>
                    <a:lnTo>
                      <a:pt x="0" y="703"/>
                    </a:lnTo>
                    <a:cubicBezTo>
                      <a:pt x="0" y="1084"/>
                      <a:pt x="292" y="1275"/>
                      <a:pt x="584" y="1275"/>
                    </a:cubicBezTo>
                    <a:cubicBezTo>
                      <a:pt x="875" y="1275"/>
                      <a:pt x="1167" y="1084"/>
                      <a:pt x="1167" y="703"/>
                    </a:cubicBezTo>
                    <a:cubicBezTo>
                      <a:pt x="1167" y="477"/>
                      <a:pt x="1167" y="239"/>
                      <a:pt x="116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7150" lIns="97150" spcFirstLastPara="1" rIns="97150" wrap="square" tIns="9715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3" name="Google Shape;1163;p74"/>
              <p:cNvSpPr/>
              <p:nvPr/>
            </p:nvSpPr>
            <p:spPr>
              <a:xfrm>
                <a:off x="1045950" y="1495850"/>
                <a:ext cx="30375" cy="47050"/>
              </a:xfrm>
              <a:custGeom>
                <a:rect b="b" l="l" r="r" t="t"/>
                <a:pathLst>
                  <a:path extrusionOk="0" h="1882" w="1215">
                    <a:moveTo>
                      <a:pt x="1155" y="0"/>
                    </a:moveTo>
                    <a:lnTo>
                      <a:pt x="1" y="120"/>
                    </a:lnTo>
                    <a:cubicBezTo>
                      <a:pt x="36" y="703"/>
                      <a:pt x="48" y="1298"/>
                      <a:pt x="48" y="1882"/>
                    </a:cubicBezTo>
                    <a:lnTo>
                      <a:pt x="1215" y="1882"/>
                    </a:lnTo>
                    <a:cubicBezTo>
                      <a:pt x="1215" y="1251"/>
                      <a:pt x="1191" y="620"/>
                      <a:pt x="115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7150" lIns="97150" spcFirstLastPara="1" rIns="97150" wrap="square" tIns="9715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4" name="Google Shape;1164;p74"/>
              <p:cNvSpPr/>
              <p:nvPr/>
            </p:nvSpPr>
            <p:spPr>
              <a:xfrm>
                <a:off x="1040900" y="1447625"/>
                <a:ext cx="33650" cy="51225"/>
              </a:xfrm>
              <a:custGeom>
                <a:rect b="b" l="l" r="r" t="t"/>
                <a:pathLst>
                  <a:path extrusionOk="0" h="2049" w="1346">
                    <a:moveTo>
                      <a:pt x="1084" y="1"/>
                    </a:moveTo>
                    <a:lnTo>
                      <a:pt x="0" y="370"/>
                    </a:lnTo>
                    <a:cubicBezTo>
                      <a:pt x="107" y="917"/>
                      <a:pt x="167" y="1477"/>
                      <a:pt x="203" y="2049"/>
                    </a:cubicBezTo>
                    <a:lnTo>
                      <a:pt x="1346" y="1929"/>
                    </a:lnTo>
                    <a:cubicBezTo>
                      <a:pt x="1310" y="1275"/>
                      <a:pt x="1227" y="632"/>
                      <a:pt x="108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7150" lIns="97150" spcFirstLastPara="1" rIns="97150" wrap="square" tIns="9715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5" name="Google Shape;1165;p74"/>
              <p:cNvSpPr/>
              <p:nvPr/>
            </p:nvSpPr>
            <p:spPr>
              <a:xfrm>
                <a:off x="599475" y="1447625"/>
                <a:ext cx="34250" cy="51225"/>
              </a:xfrm>
              <a:custGeom>
                <a:rect b="b" l="l" r="r" t="t"/>
                <a:pathLst>
                  <a:path extrusionOk="0" h="2049" w="1370">
                    <a:moveTo>
                      <a:pt x="250" y="1"/>
                    </a:moveTo>
                    <a:cubicBezTo>
                      <a:pt x="119" y="632"/>
                      <a:pt x="48" y="1275"/>
                      <a:pt x="0" y="1929"/>
                    </a:cubicBezTo>
                    <a:lnTo>
                      <a:pt x="1155" y="2049"/>
                    </a:lnTo>
                    <a:cubicBezTo>
                      <a:pt x="1191" y="1477"/>
                      <a:pt x="1262" y="917"/>
                      <a:pt x="1369" y="370"/>
                    </a:cubicBezTo>
                    <a:lnTo>
                      <a:pt x="2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7150" lIns="97150" spcFirstLastPara="1" rIns="97150" wrap="square" tIns="9715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6" name="Google Shape;1166;p74"/>
              <p:cNvSpPr/>
              <p:nvPr/>
            </p:nvSpPr>
            <p:spPr>
              <a:xfrm>
                <a:off x="597975" y="1495850"/>
                <a:ext cx="30400" cy="47050"/>
              </a:xfrm>
              <a:custGeom>
                <a:rect b="b" l="l" r="r" t="t"/>
                <a:pathLst>
                  <a:path extrusionOk="0" h="1882" w="1216">
                    <a:moveTo>
                      <a:pt x="60" y="0"/>
                    </a:moveTo>
                    <a:cubicBezTo>
                      <a:pt x="13" y="632"/>
                      <a:pt x="1" y="1263"/>
                      <a:pt x="1" y="1882"/>
                    </a:cubicBezTo>
                    <a:lnTo>
                      <a:pt x="1167" y="1882"/>
                    </a:lnTo>
                    <a:cubicBezTo>
                      <a:pt x="1167" y="1298"/>
                      <a:pt x="1179" y="703"/>
                      <a:pt x="1215" y="120"/>
                    </a:cubicBezTo>
                    <a:lnTo>
                      <a:pt x="6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7150" lIns="97150" spcFirstLastPara="1" rIns="97150" wrap="square" tIns="9715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7" name="Google Shape;1167;p74"/>
              <p:cNvSpPr/>
              <p:nvPr/>
            </p:nvSpPr>
            <p:spPr>
              <a:xfrm>
                <a:off x="605725" y="1405350"/>
                <a:ext cx="41100" cy="51525"/>
              </a:xfrm>
              <a:custGeom>
                <a:rect b="b" l="l" r="r" t="t"/>
                <a:pathLst>
                  <a:path extrusionOk="0" h="2061" w="1644">
                    <a:moveTo>
                      <a:pt x="536" y="1"/>
                    </a:moveTo>
                    <a:cubicBezTo>
                      <a:pt x="298" y="537"/>
                      <a:pt x="131" y="1108"/>
                      <a:pt x="0" y="1692"/>
                    </a:cubicBezTo>
                    <a:lnTo>
                      <a:pt x="1119" y="2061"/>
                    </a:lnTo>
                    <a:cubicBezTo>
                      <a:pt x="1238" y="1501"/>
                      <a:pt x="1405" y="942"/>
                      <a:pt x="1643" y="418"/>
                    </a:cubicBezTo>
                    <a:lnTo>
                      <a:pt x="53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7150" lIns="97150" spcFirstLastPara="1" rIns="97150" wrap="square" tIns="9715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8" name="Google Shape;1168;p74"/>
              <p:cNvSpPr/>
              <p:nvPr/>
            </p:nvSpPr>
            <p:spPr>
              <a:xfrm>
                <a:off x="597975" y="1542875"/>
                <a:ext cx="29200" cy="31875"/>
              </a:xfrm>
              <a:custGeom>
                <a:rect b="b" l="l" r="r" t="t"/>
                <a:pathLst>
                  <a:path extrusionOk="0" h="1275" w="1168">
                    <a:moveTo>
                      <a:pt x="1" y="1"/>
                    </a:moveTo>
                    <a:cubicBezTo>
                      <a:pt x="1" y="239"/>
                      <a:pt x="1" y="477"/>
                      <a:pt x="1" y="703"/>
                    </a:cubicBezTo>
                    <a:cubicBezTo>
                      <a:pt x="1" y="1084"/>
                      <a:pt x="292" y="1275"/>
                      <a:pt x="584" y="1275"/>
                    </a:cubicBezTo>
                    <a:cubicBezTo>
                      <a:pt x="876" y="1275"/>
                      <a:pt x="1167" y="1084"/>
                      <a:pt x="1167" y="703"/>
                    </a:cubicBezTo>
                    <a:lnTo>
                      <a:pt x="116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7150" lIns="97150" spcFirstLastPara="1" rIns="97150" wrap="square" tIns="9715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9" name="Google Shape;1169;p74"/>
              <p:cNvSpPr/>
              <p:nvPr/>
            </p:nvSpPr>
            <p:spPr>
              <a:xfrm>
                <a:off x="641725" y="1338400"/>
                <a:ext cx="45275" cy="46750"/>
              </a:xfrm>
              <a:custGeom>
                <a:rect b="b" l="l" r="r" t="t"/>
                <a:pathLst>
                  <a:path extrusionOk="0" h="1870" w="1811">
                    <a:moveTo>
                      <a:pt x="1168" y="0"/>
                    </a:moveTo>
                    <a:cubicBezTo>
                      <a:pt x="941" y="179"/>
                      <a:pt x="715" y="369"/>
                      <a:pt x="513" y="583"/>
                    </a:cubicBezTo>
                    <a:cubicBezTo>
                      <a:pt x="322" y="774"/>
                      <a:pt x="156" y="964"/>
                      <a:pt x="1" y="1167"/>
                    </a:cubicBezTo>
                    <a:lnTo>
                      <a:pt x="941" y="1869"/>
                    </a:lnTo>
                    <a:cubicBezTo>
                      <a:pt x="1061" y="1715"/>
                      <a:pt x="1192" y="1560"/>
                      <a:pt x="1334" y="1405"/>
                    </a:cubicBezTo>
                    <a:cubicBezTo>
                      <a:pt x="1489" y="1250"/>
                      <a:pt x="1644" y="1107"/>
                      <a:pt x="1811" y="976"/>
                    </a:cubicBezTo>
                    <a:lnTo>
                      <a:pt x="116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7150" lIns="97150" spcFirstLastPara="1" rIns="97150" wrap="square" tIns="9715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0" name="Google Shape;1170;p74"/>
              <p:cNvSpPr/>
              <p:nvPr/>
            </p:nvSpPr>
            <p:spPr>
              <a:xfrm>
                <a:off x="837300" y="1321725"/>
                <a:ext cx="13425" cy="325"/>
              </a:xfrm>
              <a:custGeom>
                <a:rect b="b" l="l" r="r" t="t"/>
                <a:pathLst>
                  <a:path extrusionOk="0" h="13" w="537">
                    <a:moveTo>
                      <a:pt x="0" y="0"/>
                    </a:moveTo>
                    <a:cubicBezTo>
                      <a:pt x="143" y="0"/>
                      <a:pt x="286" y="0"/>
                      <a:pt x="429" y="12"/>
                    </a:cubicBezTo>
                    <a:cubicBezTo>
                      <a:pt x="465" y="12"/>
                      <a:pt x="500" y="0"/>
                      <a:pt x="536" y="0"/>
                    </a:cubicBezTo>
                    <a:close/>
                  </a:path>
                </a:pathLst>
              </a:custGeom>
              <a:solidFill>
                <a:srgbClr val="707070"/>
              </a:solidFill>
              <a:ln>
                <a:noFill/>
              </a:ln>
            </p:spPr>
            <p:txBody>
              <a:bodyPr anchorCtr="0" anchor="ctr" bIns="97150" lIns="97150" spcFirstLastPara="1" rIns="97150" wrap="square" tIns="9715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1" name="Google Shape;1171;p74"/>
              <p:cNvSpPr/>
              <p:nvPr/>
            </p:nvSpPr>
            <p:spPr>
              <a:xfrm>
                <a:off x="619125" y="1367550"/>
                <a:ext cx="46150" cy="48250"/>
              </a:xfrm>
              <a:custGeom>
                <a:rect b="b" l="l" r="r" t="t"/>
                <a:pathLst>
                  <a:path extrusionOk="0" h="1930" w="1846">
                    <a:moveTo>
                      <a:pt x="905" y="1"/>
                    </a:moveTo>
                    <a:cubicBezTo>
                      <a:pt x="524" y="465"/>
                      <a:pt x="226" y="977"/>
                      <a:pt x="0" y="1513"/>
                    </a:cubicBezTo>
                    <a:lnTo>
                      <a:pt x="1107" y="1930"/>
                    </a:lnTo>
                    <a:cubicBezTo>
                      <a:pt x="1298" y="1501"/>
                      <a:pt x="1548" y="1096"/>
                      <a:pt x="1845" y="703"/>
                    </a:cubicBezTo>
                    <a:lnTo>
                      <a:pt x="90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7150" lIns="97150" spcFirstLastPara="1" rIns="97150" wrap="square" tIns="9715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2" name="Google Shape;1172;p74"/>
              <p:cNvSpPr/>
              <p:nvPr/>
            </p:nvSpPr>
            <p:spPr>
              <a:xfrm>
                <a:off x="670900" y="1292525"/>
                <a:ext cx="166125" cy="70300"/>
              </a:xfrm>
              <a:custGeom>
                <a:rect b="b" l="l" r="r" t="t"/>
                <a:pathLst>
                  <a:path extrusionOk="0" h="2812" w="6645">
                    <a:moveTo>
                      <a:pt x="6446" y="1"/>
                    </a:moveTo>
                    <a:cubicBezTo>
                      <a:pt x="6380" y="1"/>
                      <a:pt x="6315" y="1"/>
                      <a:pt x="6249" y="2"/>
                    </a:cubicBezTo>
                    <a:lnTo>
                      <a:pt x="6644" y="2"/>
                    </a:lnTo>
                    <a:cubicBezTo>
                      <a:pt x="6578" y="1"/>
                      <a:pt x="6512" y="1"/>
                      <a:pt x="6446" y="1"/>
                    </a:cubicBezTo>
                    <a:close/>
                    <a:moveTo>
                      <a:pt x="6216" y="2"/>
                    </a:moveTo>
                    <a:cubicBezTo>
                      <a:pt x="6211" y="2"/>
                      <a:pt x="6207" y="2"/>
                      <a:pt x="6203" y="2"/>
                    </a:cubicBezTo>
                    <a:lnTo>
                      <a:pt x="6203" y="2"/>
                    </a:lnTo>
                    <a:cubicBezTo>
                      <a:pt x="6218" y="2"/>
                      <a:pt x="6234" y="2"/>
                      <a:pt x="6249" y="2"/>
                    </a:cubicBezTo>
                    <a:close/>
                    <a:moveTo>
                      <a:pt x="6203" y="2"/>
                    </a:moveTo>
                    <a:lnTo>
                      <a:pt x="6203" y="2"/>
                    </a:lnTo>
                    <a:cubicBezTo>
                      <a:pt x="3979" y="31"/>
                      <a:pt x="1754" y="462"/>
                      <a:pt x="1" y="1835"/>
                    </a:cubicBezTo>
                    <a:lnTo>
                      <a:pt x="644" y="2811"/>
                    </a:lnTo>
                    <a:cubicBezTo>
                      <a:pt x="2144" y="1549"/>
                      <a:pt x="4156" y="1204"/>
                      <a:pt x="6109" y="1168"/>
                    </a:cubicBezTo>
                    <a:cubicBezTo>
                      <a:pt x="5470" y="1074"/>
                      <a:pt x="5501" y="38"/>
                      <a:pt x="6203" y="2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7150" lIns="97150" spcFirstLastPara="1" rIns="97150" wrap="square" tIns="9715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3" name="Google Shape;1173;p74"/>
              <p:cNvSpPr/>
              <p:nvPr/>
            </p:nvSpPr>
            <p:spPr>
              <a:xfrm>
                <a:off x="807525" y="1292550"/>
                <a:ext cx="59250" cy="29200"/>
              </a:xfrm>
              <a:custGeom>
                <a:rect b="b" l="l" r="r" t="t"/>
                <a:pathLst>
                  <a:path extrusionOk="0" h="1168" w="2370">
                    <a:moveTo>
                      <a:pt x="751" y="1"/>
                    </a:moveTo>
                    <a:cubicBezTo>
                      <a:pt x="36" y="24"/>
                      <a:pt x="1" y="1072"/>
                      <a:pt x="644" y="1167"/>
                    </a:cubicBezTo>
                    <a:lnTo>
                      <a:pt x="1191" y="1167"/>
                    </a:lnTo>
                    <a:cubicBezTo>
                      <a:pt x="1281" y="1161"/>
                      <a:pt x="1370" y="1158"/>
                      <a:pt x="1459" y="1158"/>
                    </a:cubicBezTo>
                    <a:cubicBezTo>
                      <a:pt x="1548" y="1158"/>
                      <a:pt x="1638" y="1161"/>
                      <a:pt x="1727" y="1167"/>
                    </a:cubicBezTo>
                    <a:cubicBezTo>
                      <a:pt x="2370" y="1084"/>
                      <a:pt x="2334" y="24"/>
                      <a:pt x="1620" y="1"/>
                    </a:cubicBezTo>
                    <a:close/>
                  </a:path>
                </a:pathLst>
              </a:custGeom>
              <a:solidFill>
                <a:srgbClr val="707070"/>
              </a:solidFill>
              <a:ln>
                <a:noFill/>
              </a:ln>
            </p:spPr>
            <p:txBody>
              <a:bodyPr anchorCtr="0" anchor="ctr" bIns="97150" lIns="97150" spcFirstLastPara="1" rIns="97150" wrap="square" tIns="9715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4" name="Google Shape;1174;p74"/>
              <p:cNvSpPr/>
              <p:nvPr/>
            </p:nvSpPr>
            <p:spPr>
              <a:xfrm>
                <a:off x="917950" y="1635750"/>
                <a:ext cx="32775" cy="40500"/>
              </a:xfrm>
              <a:custGeom>
                <a:rect b="b" l="l" r="r" t="t"/>
                <a:pathLst>
                  <a:path extrusionOk="0" h="1620" w="1311">
                    <a:moveTo>
                      <a:pt x="84" y="0"/>
                    </a:moveTo>
                    <a:cubicBezTo>
                      <a:pt x="96" y="453"/>
                      <a:pt x="60" y="893"/>
                      <a:pt x="1" y="1334"/>
                    </a:cubicBezTo>
                    <a:lnTo>
                      <a:pt x="1215" y="1620"/>
                    </a:lnTo>
                    <a:cubicBezTo>
                      <a:pt x="1287" y="1108"/>
                      <a:pt x="1311" y="560"/>
                      <a:pt x="129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7150" lIns="97150" spcFirstLastPara="1" rIns="97150" wrap="square" tIns="9715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5" name="Google Shape;1175;p74"/>
              <p:cNvSpPr/>
              <p:nvPr/>
            </p:nvSpPr>
            <p:spPr>
              <a:xfrm>
                <a:off x="723600" y="1635750"/>
                <a:ext cx="32450" cy="40200"/>
              </a:xfrm>
              <a:custGeom>
                <a:rect b="b" l="l" r="r" t="t"/>
                <a:pathLst>
                  <a:path extrusionOk="0" h="1608" w="1298">
                    <a:moveTo>
                      <a:pt x="12" y="0"/>
                    </a:moveTo>
                    <a:cubicBezTo>
                      <a:pt x="0" y="560"/>
                      <a:pt x="36" y="1108"/>
                      <a:pt x="83" y="1608"/>
                    </a:cubicBezTo>
                    <a:lnTo>
                      <a:pt x="1298" y="1322"/>
                    </a:lnTo>
                    <a:cubicBezTo>
                      <a:pt x="1262" y="881"/>
                      <a:pt x="1250" y="441"/>
                      <a:pt x="1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7150" lIns="97150" spcFirstLastPara="1" rIns="97150" wrap="square" tIns="9715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6" name="Google Shape;1176;p74"/>
              <p:cNvSpPr/>
              <p:nvPr/>
            </p:nvSpPr>
            <p:spPr>
              <a:xfrm>
                <a:off x="904275" y="1554775"/>
                <a:ext cx="42575" cy="43200"/>
              </a:xfrm>
              <a:custGeom>
                <a:rect b="b" l="l" r="r" t="t"/>
                <a:pathLst>
                  <a:path extrusionOk="0" h="1728" w="1703">
                    <a:moveTo>
                      <a:pt x="1215" y="1"/>
                    </a:moveTo>
                    <a:lnTo>
                      <a:pt x="0" y="263"/>
                    </a:lnTo>
                    <a:cubicBezTo>
                      <a:pt x="60" y="382"/>
                      <a:pt x="119" y="501"/>
                      <a:pt x="167" y="620"/>
                    </a:cubicBezTo>
                    <a:cubicBezTo>
                      <a:pt x="298" y="953"/>
                      <a:pt x="393" y="1299"/>
                      <a:pt x="465" y="1656"/>
                    </a:cubicBezTo>
                    <a:lnTo>
                      <a:pt x="1703" y="1727"/>
                    </a:lnTo>
                    <a:cubicBezTo>
                      <a:pt x="1596" y="1120"/>
                      <a:pt x="1441" y="537"/>
                      <a:pt x="121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7150" lIns="97150" spcFirstLastPara="1" rIns="97150" wrap="square" tIns="9715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7" name="Google Shape;1177;p74"/>
              <p:cNvSpPr/>
              <p:nvPr/>
            </p:nvSpPr>
            <p:spPr>
              <a:xfrm>
                <a:off x="726575" y="1554500"/>
                <a:ext cx="41700" cy="43175"/>
              </a:xfrm>
              <a:custGeom>
                <a:rect b="b" l="l" r="r" t="t"/>
                <a:pathLst>
                  <a:path extrusionOk="0" h="1727" w="1668">
                    <a:moveTo>
                      <a:pt x="405" y="0"/>
                    </a:moveTo>
                    <a:cubicBezTo>
                      <a:pt x="214" y="548"/>
                      <a:pt x="84" y="1131"/>
                      <a:pt x="0" y="1726"/>
                    </a:cubicBezTo>
                    <a:lnTo>
                      <a:pt x="1298" y="1667"/>
                    </a:lnTo>
                    <a:cubicBezTo>
                      <a:pt x="1310" y="1584"/>
                      <a:pt x="1322" y="1488"/>
                      <a:pt x="1346" y="1405"/>
                    </a:cubicBezTo>
                    <a:cubicBezTo>
                      <a:pt x="1417" y="1036"/>
                      <a:pt x="1524" y="655"/>
                      <a:pt x="1667" y="274"/>
                    </a:cubicBezTo>
                    <a:lnTo>
                      <a:pt x="40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7150" lIns="97150" spcFirstLastPara="1" rIns="97150" wrap="square" tIns="9715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8" name="Google Shape;1178;p74"/>
              <p:cNvSpPr/>
              <p:nvPr/>
            </p:nvSpPr>
            <p:spPr>
              <a:xfrm>
                <a:off x="725675" y="1668775"/>
                <a:ext cx="34075" cy="37100"/>
              </a:xfrm>
              <a:custGeom>
                <a:rect b="b" l="l" r="r" t="t"/>
                <a:pathLst>
                  <a:path extrusionOk="0" h="1484" w="1363">
                    <a:moveTo>
                      <a:pt x="1215" y="1"/>
                    </a:moveTo>
                    <a:lnTo>
                      <a:pt x="0" y="287"/>
                    </a:lnTo>
                    <a:cubicBezTo>
                      <a:pt x="24" y="561"/>
                      <a:pt x="48" y="823"/>
                      <a:pt x="84" y="1061"/>
                    </a:cubicBezTo>
                    <a:cubicBezTo>
                      <a:pt x="127" y="1355"/>
                      <a:pt x="346" y="1483"/>
                      <a:pt x="587" y="1483"/>
                    </a:cubicBezTo>
                    <a:cubicBezTo>
                      <a:pt x="950" y="1483"/>
                      <a:pt x="1363" y="1194"/>
                      <a:pt x="1298" y="751"/>
                    </a:cubicBezTo>
                    <a:cubicBezTo>
                      <a:pt x="1263" y="501"/>
                      <a:pt x="1239" y="251"/>
                      <a:pt x="1215" y="1"/>
                    </a:cubicBez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</p:spPr>
            <p:txBody>
              <a:bodyPr anchorCtr="0" anchor="ctr" bIns="97150" lIns="97150" spcFirstLastPara="1" rIns="97150" wrap="square" tIns="9715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9" name="Google Shape;1179;p74"/>
              <p:cNvSpPr/>
              <p:nvPr/>
            </p:nvSpPr>
            <p:spPr>
              <a:xfrm>
                <a:off x="912350" y="1669075"/>
                <a:ext cx="36000" cy="36800"/>
              </a:xfrm>
              <a:custGeom>
                <a:rect b="b" l="l" r="r" t="t"/>
                <a:pathLst>
                  <a:path extrusionOk="0" h="1472" w="1440">
                    <a:moveTo>
                      <a:pt x="225" y="1"/>
                    </a:moveTo>
                    <a:cubicBezTo>
                      <a:pt x="189" y="251"/>
                      <a:pt x="142" y="501"/>
                      <a:pt x="94" y="739"/>
                    </a:cubicBezTo>
                    <a:cubicBezTo>
                      <a:pt x="1" y="1182"/>
                      <a:pt x="398" y="1471"/>
                      <a:pt x="765" y="1471"/>
                    </a:cubicBezTo>
                    <a:cubicBezTo>
                      <a:pt x="1010" y="1471"/>
                      <a:pt x="1242" y="1343"/>
                      <a:pt x="1308" y="1049"/>
                    </a:cubicBezTo>
                    <a:cubicBezTo>
                      <a:pt x="1356" y="811"/>
                      <a:pt x="1404" y="549"/>
                      <a:pt x="1439" y="287"/>
                    </a:cubicBezTo>
                    <a:lnTo>
                      <a:pt x="225" y="1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</p:spPr>
            <p:txBody>
              <a:bodyPr anchorCtr="0" anchor="ctr" bIns="97150" lIns="97150" spcFirstLastPara="1" rIns="97150" wrap="square" tIns="9715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0" name="Google Shape;1180;p74"/>
              <p:cNvSpPr/>
              <p:nvPr/>
            </p:nvSpPr>
            <p:spPr>
              <a:xfrm>
                <a:off x="915875" y="1596150"/>
                <a:ext cx="34550" cy="39625"/>
              </a:xfrm>
              <a:custGeom>
                <a:rect b="b" l="l" r="r" t="t"/>
                <a:pathLst>
                  <a:path extrusionOk="0" h="1585" w="1382">
                    <a:moveTo>
                      <a:pt x="1" y="1"/>
                    </a:moveTo>
                    <a:lnTo>
                      <a:pt x="1" y="1"/>
                    </a:lnTo>
                    <a:cubicBezTo>
                      <a:pt x="108" y="525"/>
                      <a:pt x="167" y="1061"/>
                      <a:pt x="167" y="1584"/>
                    </a:cubicBezTo>
                    <a:lnTo>
                      <a:pt x="1382" y="1584"/>
                    </a:lnTo>
                    <a:cubicBezTo>
                      <a:pt x="1370" y="1084"/>
                      <a:pt x="1322" y="572"/>
                      <a:pt x="1239" y="72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7150" lIns="97150" spcFirstLastPara="1" rIns="97150" wrap="square" tIns="9715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1" name="Google Shape;1181;p74"/>
              <p:cNvSpPr/>
              <p:nvPr/>
            </p:nvSpPr>
            <p:spPr>
              <a:xfrm>
                <a:off x="723900" y="1596150"/>
                <a:ext cx="35125" cy="39625"/>
              </a:xfrm>
              <a:custGeom>
                <a:rect b="b" l="l" r="r" t="t"/>
                <a:pathLst>
                  <a:path extrusionOk="0" h="1585" w="1405">
                    <a:moveTo>
                      <a:pt x="1405" y="1"/>
                    </a:moveTo>
                    <a:lnTo>
                      <a:pt x="107" y="72"/>
                    </a:lnTo>
                    <a:cubicBezTo>
                      <a:pt x="36" y="572"/>
                      <a:pt x="0" y="1084"/>
                      <a:pt x="0" y="1584"/>
                    </a:cubicBezTo>
                    <a:lnTo>
                      <a:pt x="1250" y="1584"/>
                    </a:lnTo>
                    <a:cubicBezTo>
                      <a:pt x="1262" y="1049"/>
                      <a:pt x="1322" y="525"/>
                      <a:pt x="140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7150" lIns="97150" spcFirstLastPara="1" rIns="97150" wrap="square" tIns="9715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2" name="Google Shape;1182;p74"/>
              <p:cNvSpPr/>
              <p:nvPr/>
            </p:nvSpPr>
            <p:spPr>
              <a:xfrm>
                <a:off x="736675" y="1484225"/>
                <a:ext cx="197975" cy="77425"/>
              </a:xfrm>
              <a:custGeom>
                <a:rect b="b" l="l" r="r" t="t"/>
                <a:pathLst>
                  <a:path extrusionOk="0" h="3097" w="7919">
                    <a:moveTo>
                      <a:pt x="3934" y="0"/>
                    </a:moveTo>
                    <a:cubicBezTo>
                      <a:pt x="3730" y="0"/>
                      <a:pt x="3519" y="12"/>
                      <a:pt x="3299" y="37"/>
                    </a:cubicBezTo>
                    <a:cubicBezTo>
                      <a:pt x="1525" y="227"/>
                      <a:pt x="525" y="1370"/>
                      <a:pt x="1" y="2811"/>
                    </a:cubicBezTo>
                    <a:lnTo>
                      <a:pt x="1263" y="3097"/>
                    </a:lnTo>
                    <a:cubicBezTo>
                      <a:pt x="1608" y="2228"/>
                      <a:pt x="2180" y="1466"/>
                      <a:pt x="3204" y="1227"/>
                    </a:cubicBezTo>
                    <a:cubicBezTo>
                      <a:pt x="3434" y="1174"/>
                      <a:pt x="3658" y="1149"/>
                      <a:pt x="3875" y="1149"/>
                    </a:cubicBezTo>
                    <a:cubicBezTo>
                      <a:pt x="5157" y="1149"/>
                      <a:pt x="6175" y="2026"/>
                      <a:pt x="6704" y="3085"/>
                    </a:cubicBezTo>
                    <a:lnTo>
                      <a:pt x="7919" y="2823"/>
                    </a:lnTo>
                    <a:cubicBezTo>
                      <a:pt x="7247" y="1219"/>
                      <a:pt x="5993" y="0"/>
                      <a:pt x="393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7150" lIns="97150" spcFirstLastPara="1" rIns="97150" wrap="square" tIns="9715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3" name="Google Shape;1183;p74"/>
              <p:cNvSpPr/>
              <p:nvPr/>
            </p:nvSpPr>
            <p:spPr>
              <a:xfrm>
                <a:off x="703350" y="1279450"/>
                <a:ext cx="267625" cy="263450"/>
              </a:xfrm>
              <a:custGeom>
                <a:rect b="b" l="l" r="r" t="t"/>
                <a:pathLst>
                  <a:path extrusionOk="0" h="10538" w="10705">
                    <a:moveTo>
                      <a:pt x="0" y="1"/>
                    </a:moveTo>
                    <a:lnTo>
                      <a:pt x="0" y="10538"/>
                    </a:lnTo>
                    <a:lnTo>
                      <a:pt x="10704" y="10538"/>
                    </a:lnTo>
                    <a:lnTo>
                      <a:pt x="10704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7150" lIns="97150" spcFirstLastPara="1" rIns="97150" wrap="square" tIns="9715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4" name="Google Shape;1184;p74"/>
              <p:cNvSpPr/>
              <p:nvPr/>
            </p:nvSpPr>
            <p:spPr>
              <a:xfrm>
                <a:off x="788775" y="1237775"/>
                <a:ext cx="96775" cy="64025"/>
              </a:xfrm>
              <a:custGeom>
                <a:rect b="b" l="l" r="r" t="t"/>
                <a:pathLst>
                  <a:path extrusionOk="0" h="2561" w="3871">
                    <a:moveTo>
                      <a:pt x="1" y="1"/>
                    </a:moveTo>
                    <a:lnTo>
                      <a:pt x="1" y="2561"/>
                    </a:lnTo>
                    <a:lnTo>
                      <a:pt x="3870" y="2561"/>
                    </a:lnTo>
                    <a:lnTo>
                      <a:pt x="387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7150" lIns="97150" spcFirstLastPara="1" rIns="97150" wrap="square" tIns="9715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5" name="Google Shape;1185;p74"/>
              <p:cNvSpPr/>
              <p:nvPr/>
            </p:nvSpPr>
            <p:spPr>
              <a:xfrm>
                <a:off x="988500" y="1127350"/>
                <a:ext cx="75325" cy="16100"/>
              </a:xfrm>
              <a:custGeom>
                <a:rect b="b" l="l" r="r" t="t"/>
                <a:pathLst>
                  <a:path extrusionOk="0" h="644" w="3013">
                    <a:moveTo>
                      <a:pt x="1" y="1"/>
                    </a:moveTo>
                    <a:lnTo>
                      <a:pt x="1" y="644"/>
                    </a:lnTo>
                    <a:lnTo>
                      <a:pt x="3013" y="644"/>
                    </a:lnTo>
                    <a:lnTo>
                      <a:pt x="301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7150" lIns="97150" spcFirstLastPara="1" rIns="97150" wrap="square" tIns="9715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6" name="Google Shape;1186;p74"/>
              <p:cNvSpPr/>
              <p:nvPr/>
            </p:nvSpPr>
            <p:spPr>
              <a:xfrm>
                <a:off x="976900" y="1118725"/>
                <a:ext cx="23825" cy="33350"/>
              </a:xfrm>
              <a:custGeom>
                <a:rect b="b" l="l" r="r" t="t"/>
                <a:pathLst>
                  <a:path extrusionOk="0" h="1334" w="953">
                    <a:moveTo>
                      <a:pt x="0" y="0"/>
                    </a:moveTo>
                    <a:lnTo>
                      <a:pt x="0" y="1334"/>
                    </a:lnTo>
                    <a:lnTo>
                      <a:pt x="953" y="1334"/>
                    </a:lnTo>
                    <a:lnTo>
                      <a:pt x="953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7150" lIns="97150" spcFirstLastPara="1" rIns="97150" wrap="square" tIns="9715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7" name="Google Shape;1187;p74"/>
              <p:cNvSpPr/>
              <p:nvPr/>
            </p:nvSpPr>
            <p:spPr>
              <a:xfrm>
                <a:off x="965275" y="1096400"/>
                <a:ext cx="23250" cy="79800"/>
              </a:xfrm>
              <a:custGeom>
                <a:rect b="b" l="l" r="r" t="t"/>
                <a:pathLst>
                  <a:path extrusionOk="0" h="3192" w="930">
                    <a:moveTo>
                      <a:pt x="465" y="0"/>
                    </a:moveTo>
                    <a:cubicBezTo>
                      <a:pt x="215" y="0"/>
                      <a:pt x="1" y="203"/>
                      <a:pt x="1" y="465"/>
                    </a:cubicBezTo>
                    <a:lnTo>
                      <a:pt x="1" y="2727"/>
                    </a:lnTo>
                    <a:cubicBezTo>
                      <a:pt x="1" y="2977"/>
                      <a:pt x="215" y="3191"/>
                      <a:pt x="465" y="3191"/>
                    </a:cubicBezTo>
                    <a:cubicBezTo>
                      <a:pt x="727" y="3191"/>
                      <a:pt x="930" y="2977"/>
                      <a:pt x="930" y="2727"/>
                    </a:cubicBezTo>
                    <a:lnTo>
                      <a:pt x="930" y="465"/>
                    </a:lnTo>
                    <a:cubicBezTo>
                      <a:pt x="930" y="203"/>
                      <a:pt x="727" y="0"/>
                      <a:pt x="4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7150" lIns="97150" spcFirstLastPara="1" rIns="97150" wrap="square" tIns="9715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8" name="Google Shape;1188;p74"/>
              <p:cNvSpPr/>
              <p:nvPr/>
            </p:nvSpPr>
            <p:spPr>
              <a:xfrm>
                <a:off x="1035825" y="1108000"/>
                <a:ext cx="55700" cy="55700"/>
              </a:xfrm>
              <a:custGeom>
                <a:rect b="b" l="l" r="r" t="t"/>
                <a:pathLst>
                  <a:path extrusionOk="0" h="2228" w="2228">
                    <a:moveTo>
                      <a:pt x="1120" y="1"/>
                    </a:moveTo>
                    <a:cubicBezTo>
                      <a:pt x="501" y="1"/>
                      <a:pt x="1" y="501"/>
                      <a:pt x="1" y="1108"/>
                    </a:cubicBezTo>
                    <a:cubicBezTo>
                      <a:pt x="1" y="1727"/>
                      <a:pt x="501" y="2227"/>
                      <a:pt x="1120" y="2227"/>
                    </a:cubicBezTo>
                    <a:cubicBezTo>
                      <a:pt x="1727" y="2227"/>
                      <a:pt x="2227" y="1727"/>
                      <a:pt x="2227" y="1108"/>
                    </a:cubicBezTo>
                    <a:cubicBezTo>
                      <a:pt x="2227" y="501"/>
                      <a:pt x="1727" y="1"/>
                      <a:pt x="112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7150" lIns="97150" spcFirstLastPara="1" rIns="97150" wrap="square" tIns="9715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9" name="Google Shape;1189;p74"/>
              <p:cNvSpPr/>
              <p:nvPr/>
            </p:nvSpPr>
            <p:spPr>
              <a:xfrm>
                <a:off x="1063800" y="1108000"/>
                <a:ext cx="27725" cy="55700"/>
              </a:xfrm>
              <a:custGeom>
                <a:rect b="b" l="l" r="r" t="t"/>
                <a:pathLst>
                  <a:path extrusionOk="0" h="2228" w="1109">
                    <a:moveTo>
                      <a:pt x="1" y="1"/>
                    </a:moveTo>
                    <a:lnTo>
                      <a:pt x="1" y="2227"/>
                    </a:lnTo>
                    <a:cubicBezTo>
                      <a:pt x="608" y="2227"/>
                      <a:pt x="1108" y="1727"/>
                      <a:pt x="1108" y="1108"/>
                    </a:cubicBezTo>
                    <a:cubicBezTo>
                      <a:pt x="1108" y="489"/>
                      <a:pt x="608" y="1"/>
                      <a:pt x="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7150" lIns="97150" spcFirstLastPara="1" rIns="97150" wrap="square" tIns="9715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0" name="Google Shape;1190;p74"/>
              <p:cNvSpPr/>
              <p:nvPr/>
            </p:nvSpPr>
            <p:spPr>
              <a:xfrm>
                <a:off x="611075" y="1128850"/>
                <a:ext cx="75325" cy="16375"/>
              </a:xfrm>
              <a:custGeom>
                <a:rect b="b" l="l" r="r" t="t"/>
                <a:pathLst>
                  <a:path extrusionOk="0" h="655" w="3013">
                    <a:moveTo>
                      <a:pt x="1" y="0"/>
                    </a:moveTo>
                    <a:lnTo>
                      <a:pt x="1" y="655"/>
                    </a:lnTo>
                    <a:lnTo>
                      <a:pt x="3013" y="655"/>
                    </a:lnTo>
                    <a:lnTo>
                      <a:pt x="301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7150" lIns="97150" spcFirstLastPara="1" rIns="97150" wrap="square" tIns="9715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1" name="Google Shape;1191;p74"/>
              <p:cNvSpPr/>
              <p:nvPr/>
            </p:nvSpPr>
            <p:spPr>
              <a:xfrm>
                <a:off x="674175" y="1120200"/>
                <a:ext cx="23850" cy="33675"/>
              </a:xfrm>
              <a:custGeom>
                <a:rect b="b" l="l" r="r" t="t"/>
                <a:pathLst>
                  <a:path extrusionOk="0" h="1347" w="954">
                    <a:moveTo>
                      <a:pt x="1" y="1"/>
                    </a:moveTo>
                    <a:lnTo>
                      <a:pt x="1" y="1346"/>
                    </a:lnTo>
                    <a:lnTo>
                      <a:pt x="953" y="1346"/>
                    </a:lnTo>
                    <a:lnTo>
                      <a:pt x="953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7150" lIns="97150" spcFirstLastPara="1" rIns="97150" wrap="square" tIns="9715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2" name="Google Shape;1192;p74"/>
              <p:cNvSpPr/>
              <p:nvPr/>
            </p:nvSpPr>
            <p:spPr>
              <a:xfrm>
                <a:off x="686375" y="1096400"/>
                <a:ext cx="23250" cy="79800"/>
              </a:xfrm>
              <a:custGeom>
                <a:rect b="b" l="l" r="r" t="t"/>
                <a:pathLst>
                  <a:path extrusionOk="0" h="3192" w="930">
                    <a:moveTo>
                      <a:pt x="465" y="0"/>
                    </a:moveTo>
                    <a:cubicBezTo>
                      <a:pt x="203" y="0"/>
                      <a:pt x="1" y="203"/>
                      <a:pt x="1" y="465"/>
                    </a:cubicBezTo>
                    <a:lnTo>
                      <a:pt x="1" y="2727"/>
                    </a:lnTo>
                    <a:cubicBezTo>
                      <a:pt x="1" y="2977"/>
                      <a:pt x="203" y="3191"/>
                      <a:pt x="465" y="3191"/>
                    </a:cubicBezTo>
                    <a:cubicBezTo>
                      <a:pt x="715" y="3191"/>
                      <a:pt x="930" y="2977"/>
                      <a:pt x="930" y="2727"/>
                    </a:cubicBezTo>
                    <a:lnTo>
                      <a:pt x="930" y="465"/>
                    </a:lnTo>
                    <a:cubicBezTo>
                      <a:pt x="930" y="203"/>
                      <a:pt x="715" y="0"/>
                      <a:pt x="4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7150" lIns="97150" spcFirstLastPara="1" rIns="97150" wrap="square" tIns="9715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3" name="Google Shape;1193;p74"/>
              <p:cNvSpPr/>
              <p:nvPr/>
            </p:nvSpPr>
            <p:spPr>
              <a:xfrm>
                <a:off x="583400" y="1108900"/>
                <a:ext cx="55675" cy="55675"/>
              </a:xfrm>
              <a:custGeom>
                <a:rect b="b" l="l" r="r" t="t"/>
                <a:pathLst>
                  <a:path extrusionOk="0" h="2227" w="2227">
                    <a:moveTo>
                      <a:pt x="1119" y="0"/>
                    </a:moveTo>
                    <a:cubicBezTo>
                      <a:pt x="500" y="0"/>
                      <a:pt x="0" y="500"/>
                      <a:pt x="0" y="1108"/>
                    </a:cubicBezTo>
                    <a:cubicBezTo>
                      <a:pt x="0" y="1727"/>
                      <a:pt x="500" y="2227"/>
                      <a:pt x="1119" y="2227"/>
                    </a:cubicBezTo>
                    <a:cubicBezTo>
                      <a:pt x="1727" y="2227"/>
                      <a:pt x="2227" y="1727"/>
                      <a:pt x="2227" y="1108"/>
                    </a:cubicBezTo>
                    <a:cubicBezTo>
                      <a:pt x="2227" y="500"/>
                      <a:pt x="1727" y="0"/>
                      <a:pt x="111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7150" lIns="97150" spcFirstLastPara="1" rIns="97150" wrap="square" tIns="9715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4" name="Google Shape;1194;p74"/>
              <p:cNvSpPr/>
              <p:nvPr/>
            </p:nvSpPr>
            <p:spPr>
              <a:xfrm>
                <a:off x="583400" y="1108900"/>
                <a:ext cx="28000" cy="55675"/>
              </a:xfrm>
              <a:custGeom>
                <a:rect b="b" l="l" r="r" t="t"/>
                <a:pathLst>
                  <a:path extrusionOk="0" h="2227" w="1120">
                    <a:moveTo>
                      <a:pt x="1119" y="0"/>
                    </a:moveTo>
                    <a:cubicBezTo>
                      <a:pt x="500" y="0"/>
                      <a:pt x="0" y="500"/>
                      <a:pt x="0" y="1108"/>
                    </a:cubicBezTo>
                    <a:cubicBezTo>
                      <a:pt x="0" y="1727"/>
                      <a:pt x="500" y="2227"/>
                      <a:pt x="1119" y="2227"/>
                    </a:cubicBezTo>
                    <a:lnTo>
                      <a:pt x="111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7150" lIns="97150" spcFirstLastPara="1" rIns="97150" wrap="square" tIns="9715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5" name="Google Shape;1195;p74"/>
              <p:cNvSpPr/>
              <p:nvPr/>
            </p:nvSpPr>
            <p:spPr>
              <a:xfrm>
                <a:off x="697400" y="1021375"/>
                <a:ext cx="279525" cy="236975"/>
              </a:xfrm>
              <a:custGeom>
                <a:rect b="b" l="l" r="r" t="t"/>
                <a:pathLst>
                  <a:path extrusionOk="0" h="9479" w="11181">
                    <a:moveTo>
                      <a:pt x="1084" y="1"/>
                    </a:moveTo>
                    <a:cubicBezTo>
                      <a:pt x="489" y="1"/>
                      <a:pt x="0" y="477"/>
                      <a:pt x="0" y="1084"/>
                    </a:cubicBezTo>
                    <a:lnTo>
                      <a:pt x="0" y="8395"/>
                    </a:lnTo>
                    <a:cubicBezTo>
                      <a:pt x="0" y="8990"/>
                      <a:pt x="489" y="9478"/>
                      <a:pt x="1084" y="9478"/>
                    </a:cubicBezTo>
                    <a:lnTo>
                      <a:pt x="10097" y="9478"/>
                    </a:lnTo>
                    <a:cubicBezTo>
                      <a:pt x="10692" y="9478"/>
                      <a:pt x="11180" y="8990"/>
                      <a:pt x="11180" y="8395"/>
                    </a:cubicBezTo>
                    <a:lnTo>
                      <a:pt x="11180" y="1084"/>
                    </a:lnTo>
                    <a:cubicBezTo>
                      <a:pt x="11180" y="477"/>
                      <a:pt x="10692" y="1"/>
                      <a:pt x="1009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7150" lIns="97150" spcFirstLastPara="1" rIns="97150" wrap="square" tIns="9715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6" name="Google Shape;1196;p74"/>
              <p:cNvSpPr/>
              <p:nvPr/>
            </p:nvSpPr>
            <p:spPr>
              <a:xfrm>
                <a:off x="723000" y="1160975"/>
                <a:ext cx="228325" cy="72075"/>
              </a:xfrm>
              <a:custGeom>
                <a:rect b="b" l="l" r="r" t="t"/>
                <a:pathLst>
                  <a:path extrusionOk="0" h="2883" w="9133">
                    <a:moveTo>
                      <a:pt x="1381" y="1"/>
                    </a:moveTo>
                    <a:cubicBezTo>
                      <a:pt x="619" y="1"/>
                      <a:pt x="0" y="644"/>
                      <a:pt x="0" y="1442"/>
                    </a:cubicBezTo>
                    <a:cubicBezTo>
                      <a:pt x="0" y="2227"/>
                      <a:pt x="619" y="2882"/>
                      <a:pt x="1381" y="2882"/>
                    </a:cubicBezTo>
                    <a:lnTo>
                      <a:pt x="7739" y="2882"/>
                    </a:lnTo>
                    <a:cubicBezTo>
                      <a:pt x="8513" y="2882"/>
                      <a:pt x="9132" y="2227"/>
                      <a:pt x="9132" y="1442"/>
                    </a:cubicBezTo>
                    <a:cubicBezTo>
                      <a:pt x="9132" y="644"/>
                      <a:pt x="8513" y="1"/>
                      <a:pt x="773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7150" lIns="97150" spcFirstLastPara="1" rIns="97150" wrap="square" tIns="9715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7" name="Google Shape;1197;p74"/>
              <p:cNvSpPr/>
              <p:nvPr/>
            </p:nvSpPr>
            <p:spPr>
              <a:xfrm>
                <a:off x="750650" y="1078700"/>
                <a:ext cx="65525" cy="58175"/>
              </a:xfrm>
              <a:custGeom>
                <a:rect b="b" l="l" r="r" t="t"/>
                <a:pathLst>
                  <a:path extrusionOk="0" h="2327" w="2621">
                    <a:moveTo>
                      <a:pt x="489" y="1"/>
                    </a:moveTo>
                    <a:cubicBezTo>
                      <a:pt x="230" y="1"/>
                      <a:pt x="1" y="339"/>
                      <a:pt x="240" y="577"/>
                    </a:cubicBezTo>
                    <a:cubicBezTo>
                      <a:pt x="787" y="1125"/>
                      <a:pt x="1335" y="1697"/>
                      <a:pt x="1895" y="2232"/>
                    </a:cubicBezTo>
                    <a:cubicBezTo>
                      <a:pt x="1966" y="2299"/>
                      <a:pt x="2046" y="2327"/>
                      <a:pt x="2122" y="2327"/>
                    </a:cubicBezTo>
                    <a:cubicBezTo>
                      <a:pt x="2389" y="2327"/>
                      <a:pt x="2621" y="1987"/>
                      <a:pt x="2371" y="1756"/>
                    </a:cubicBezTo>
                    <a:cubicBezTo>
                      <a:pt x="1811" y="1220"/>
                      <a:pt x="1264" y="649"/>
                      <a:pt x="716" y="101"/>
                    </a:cubicBezTo>
                    <a:cubicBezTo>
                      <a:pt x="645" y="30"/>
                      <a:pt x="566" y="1"/>
                      <a:pt x="4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7150" lIns="97150" spcFirstLastPara="1" rIns="97150" wrap="square" tIns="9715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8" name="Google Shape;1198;p74"/>
              <p:cNvSpPr/>
              <p:nvPr/>
            </p:nvSpPr>
            <p:spPr>
              <a:xfrm>
                <a:off x="750375" y="1078700"/>
                <a:ext cx="65525" cy="58175"/>
              </a:xfrm>
              <a:custGeom>
                <a:rect b="b" l="l" r="r" t="t"/>
                <a:pathLst>
                  <a:path extrusionOk="0" h="2327" w="2621">
                    <a:moveTo>
                      <a:pt x="2133" y="1"/>
                    </a:moveTo>
                    <a:cubicBezTo>
                      <a:pt x="2056" y="1"/>
                      <a:pt x="1976" y="30"/>
                      <a:pt x="1906" y="101"/>
                    </a:cubicBezTo>
                    <a:cubicBezTo>
                      <a:pt x="1358" y="649"/>
                      <a:pt x="810" y="1220"/>
                      <a:pt x="251" y="1756"/>
                    </a:cubicBezTo>
                    <a:cubicBezTo>
                      <a:pt x="1" y="1987"/>
                      <a:pt x="240" y="2327"/>
                      <a:pt x="504" y="2327"/>
                    </a:cubicBezTo>
                    <a:cubicBezTo>
                      <a:pt x="580" y="2327"/>
                      <a:pt x="658" y="2299"/>
                      <a:pt x="727" y="2232"/>
                    </a:cubicBezTo>
                    <a:cubicBezTo>
                      <a:pt x="1287" y="1697"/>
                      <a:pt x="1834" y="1125"/>
                      <a:pt x="2382" y="577"/>
                    </a:cubicBezTo>
                    <a:cubicBezTo>
                      <a:pt x="2621" y="339"/>
                      <a:pt x="2392" y="1"/>
                      <a:pt x="213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7150" lIns="97150" spcFirstLastPara="1" rIns="97150" wrap="square" tIns="9715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9" name="Google Shape;1199;p74"/>
              <p:cNvSpPr/>
              <p:nvPr/>
            </p:nvSpPr>
            <p:spPr>
              <a:xfrm>
                <a:off x="854550" y="1078700"/>
                <a:ext cx="65525" cy="58175"/>
              </a:xfrm>
              <a:custGeom>
                <a:rect b="b" l="l" r="r" t="t"/>
                <a:pathLst>
                  <a:path extrusionOk="0" h="2327" w="2621">
                    <a:moveTo>
                      <a:pt x="488" y="1"/>
                    </a:moveTo>
                    <a:cubicBezTo>
                      <a:pt x="229" y="1"/>
                      <a:pt x="0" y="339"/>
                      <a:pt x="239" y="577"/>
                    </a:cubicBezTo>
                    <a:cubicBezTo>
                      <a:pt x="787" y="1125"/>
                      <a:pt x="1334" y="1697"/>
                      <a:pt x="1894" y="2232"/>
                    </a:cubicBezTo>
                    <a:cubicBezTo>
                      <a:pt x="1963" y="2299"/>
                      <a:pt x="2041" y="2327"/>
                      <a:pt x="2117" y="2327"/>
                    </a:cubicBezTo>
                    <a:cubicBezTo>
                      <a:pt x="2381" y="2327"/>
                      <a:pt x="2620" y="1987"/>
                      <a:pt x="2370" y="1756"/>
                    </a:cubicBezTo>
                    <a:cubicBezTo>
                      <a:pt x="1811" y="1220"/>
                      <a:pt x="1263" y="649"/>
                      <a:pt x="715" y="101"/>
                    </a:cubicBezTo>
                    <a:cubicBezTo>
                      <a:pt x="644" y="30"/>
                      <a:pt x="565" y="1"/>
                      <a:pt x="4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7150" lIns="97150" spcFirstLastPara="1" rIns="97150" wrap="square" tIns="9715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0" name="Google Shape;1200;p74"/>
              <p:cNvSpPr/>
              <p:nvPr/>
            </p:nvSpPr>
            <p:spPr>
              <a:xfrm>
                <a:off x="854275" y="1078700"/>
                <a:ext cx="65500" cy="58175"/>
              </a:xfrm>
              <a:custGeom>
                <a:rect b="b" l="l" r="r" t="t"/>
                <a:pathLst>
                  <a:path extrusionOk="0" h="2327" w="2620">
                    <a:moveTo>
                      <a:pt x="2132" y="1"/>
                    </a:moveTo>
                    <a:cubicBezTo>
                      <a:pt x="2055" y="1"/>
                      <a:pt x="1976" y="30"/>
                      <a:pt x="1905" y="101"/>
                    </a:cubicBezTo>
                    <a:cubicBezTo>
                      <a:pt x="1357" y="649"/>
                      <a:pt x="810" y="1220"/>
                      <a:pt x="250" y="1756"/>
                    </a:cubicBezTo>
                    <a:cubicBezTo>
                      <a:pt x="0" y="1987"/>
                      <a:pt x="239" y="2327"/>
                      <a:pt x="504" y="2327"/>
                    </a:cubicBezTo>
                    <a:cubicBezTo>
                      <a:pt x="579" y="2327"/>
                      <a:pt x="657" y="2299"/>
                      <a:pt x="726" y="2232"/>
                    </a:cubicBezTo>
                    <a:cubicBezTo>
                      <a:pt x="1286" y="1697"/>
                      <a:pt x="1834" y="1125"/>
                      <a:pt x="2381" y="577"/>
                    </a:cubicBezTo>
                    <a:cubicBezTo>
                      <a:pt x="2620" y="339"/>
                      <a:pt x="2391" y="1"/>
                      <a:pt x="21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7150" lIns="97150" spcFirstLastPara="1" rIns="97150" wrap="square" tIns="9715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1" name="Google Shape;1201;p74"/>
              <p:cNvSpPr/>
              <p:nvPr/>
            </p:nvSpPr>
            <p:spPr>
              <a:xfrm>
                <a:off x="734900" y="1170500"/>
                <a:ext cx="28000" cy="53025"/>
              </a:xfrm>
              <a:custGeom>
                <a:rect b="b" l="l" r="r" t="t"/>
                <a:pathLst>
                  <a:path extrusionOk="0" h="2121" w="1120">
                    <a:moveTo>
                      <a:pt x="1060" y="1"/>
                    </a:moveTo>
                    <a:cubicBezTo>
                      <a:pt x="477" y="1"/>
                      <a:pt x="1" y="477"/>
                      <a:pt x="1" y="1061"/>
                    </a:cubicBezTo>
                    <a:cubicBezTo>
                      <a:pt x="1" y="1644"/>
                      <a:pt x="477" y="2120"/>
                      <a:pt x="1060" y="2120"/>
                    </a:cubicBezTo>
                    <a:lnTo>
                      <a:pt x="1120" y="2120"/>
                    </a:lnTo>
                    <a:lnTo>
                      <a:pt x="112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7150" lIns="97150" spcFirstLastPara="1" rIns="97150" wrap="square" tIns="9715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2" name="Google Shape;1202;p74"/>
              <p:cNvSpPr/>
              <p:nvPr/>
            </p:nvSpPr>
            <p:spPr>
              <a:xfrm>
                <a:off x="762875" y="1170500"/>
                <a:ext cx="37225" cy="53025"/>
              </a:xfrm>
              <a:custGeom>
                <a:rect b="b" l="l" r="r" t="t"/>
                <a:pathLst>
                  <a:path extrusionOk="0" h="2121" w="1489">
                    <a:moveTo>
                      <a:pt x="1" y="1"/>
                    </a:moveTo>
                    <a:lnTo>
                      <a:pt x="1" y="2120"/>
                    </a:lnTo>
                    <a:lnTo>
                      <a:pt x="1489" y="2120"/>
                    </a:lnTo>
                    <a:lnTo>
                      <a:pt x="148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7150" lIns="97150" spcFirstLastPara="1" rIns="97150" wrap="square" tIns="9715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3" name="Google Shape;1203;p74"/>
              <p:cNvSpPr/>
              <p:nvPr/>
            </p:nvSpPr>
            <p:spPr>
              <a:xfrm>
                <a:off x="800100" y="1170500"/>
                <a:ext cx="37225" cy="53025"/>
              </a:xfrm>
              <a:custGeom>
                <a:rect b="b" l="l" r="r" t="t"/>
                <a:pathLst>
                  <a:path extrusionOk="0" h="2121" w="1489">
                    <a:moveTo>
                      <a:pt x="0" y="1"/>
                    </a:moveTo>
                    <a:lnTo>
                      <a:pt x="0" y="2120"/>
                    </a:lnTo>
                    <a:lnTo>
                      <a:pt x="1488" y="2120"/>
                    </a:lnTo>
                    <a:lnTo>
                      <a:pt x="148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7150" lIns="97150" spcFirstLastPara="1" rIns="97150" wrap="square" tIns="9715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4" name="Google Shape;1204;p74"/>
              <p:cNvSpPr/>
              <p:nvPr/>
            </p:nvSpPr>
            <p:spPr>
              <a:xfrm>
                <a:off x="874200" y="1170500"/>
                <a:ext cx="37225" cy="53025"/>
              </a:xfrm>
              <a:custGeom>
                <a:rect b="b" l="l" r="r" t="t"/>
                <a:pathLst>
                  <a:path extrusionOk="0" h="2121" w="1489">
                    <a:moveTo>
                      <a:pt x="1" y="1"/>
                    </a:moveTo>
                    <a:lnTo>
                      <a:pt x="1" y="2120"/>
                    </a:lnTo>
                    <a:lnTo>
                      <a:pt x="1489" y="2120"/>
                    </a:lnTo>
                    <a:lnTo>
                      <a:pt x="1489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7150" lIns="97150" spcFirstLastPara="1" rIns="97150" wrap="square" tIns="9715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5" name="Google Shape;1205;p74"/>
              <p:cNvSpPr/>
              <p:nvPr/>
            </p:nvSpPr>
            <p:spPr>
              <a:xfrm>
                <a:off x="911400" y="1170500"/>
                <a:ext cx="28025" cy="53025"/>
              </a:xfrm>
              <a:custGeom>
                <a:rect b="b" l="l" r="r" t="t"/>
                <a:pathLst>
                  <a:path extrusionOk="0" h="2121" w="1121">
                    <a:moveTo>
                      <a:pt x="1" y="1"/>
                    </a:moveTo>
                    <a:lnTo>
                      <a:pt x="1" y="2120"/>
                    </a:lnTo>
                    <a:lnTo>
                      <a:pt x="60" y="2120"/>
                    </a:lnTo>
                    <a:cubicBezTo>
                      <a:pt x="644" y="2120"/>
                      <a:pt x="1120" y="1644"/>
                      <a:pt x="1120" y="1061"/>
                    </a:cubicBezTo>
                    <a:cubicBezTo>
                      <a:pt x="1120" y="465"/>
                      <a:pt x="644" y="1"/>
                      <a:pt x="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7150" lIns="97150" spcFirstLastPara="1" rIns="97150" wrap="square" tIns="9715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6" name="Google Shape;1206;p74"/>
              <p:cNvSpPr/>
              <p:nvPr/>
            </p:nvSpPr>
            <p:spPr>
              <a:xfrm>
                <a:off x="837300" y="1170500"/>
                <a:ext cx="36925" cy="53025"/>
              </a:xfrm>
              <a:custGeom>
                <a:rect b="b" l="l" r="r" t="t"/>
                <a:pathLst>
                  <a:path extrusionOk="0" h="2121" w="1477">
                    <a:moveTo>
                      <a:pt x="0" y="1"/>
                    </a:moveTo>
                    <a:lnTo>
                      <a:pt x="0" y="2120"/>
                    </a:lnTo>
                    <a:lnTo>
                      <a:pt x="1477" y="2120"/>
                    </a:lnTo>
                    <a:lnTo>
                      <a:pt x="147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7150" lIns="97150" spcFirstLastPara="1" rIns="97150" wrap="square" tIns="9715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7" name="Google Shape;1207;p74"/>
              <p:cNvSpPr/>
              <p:nvPr/>
            </p:nvSpPr>
            <p:spPr>
              <a:xfrm>
                <a:off x="667025" y="1279450"/>
                <a:ext cx="339950" cy="42300"/>
              </a:xfrm>
              <a:custGeom>
                <a:rect b="b" l="l" r="r" t="t"/>
                <a:pathLst>
                  <a:path extrusionOk="0" h="1692" w="13598">
                    <a:moveTo>
                      <a:pt x="1" y="1"/>
                    </a:moveTo>
                    <a:lnTo>
                      <a:pt x="1" y="1691"/>
                    </a:lnTo>
                    <a:lnTo>
                      <a:pt x="13598" y="1691"/>
                    </a:lnTo>
                    <a:lnTo>
                      <a:pt x="1359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7150" lIns="97150" spcFirstLastPara="1" rIns="97150" wrap="square" tIns="9715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8" name="Google Shape;1208;p74"/>
              <p:cNvSpPr/>
              <p:nvPr/>
            </p:nvSpPr>
            <p:spPr>
              <a:xfrm>
                <a:off x="667025" y="1301775"/>
                <a:ext cx="339950" cy="18775"/>
              </a:xfrm>
              <a:custGeom>
                <a:rect b="b" l="l" r="r" t="t"/>
                <a:pathLst>
                  <a:path extrusionOk="0" h="751" w="13598">
                    <a:moveTo>
                      <a:pt x="1" y="1"/>
                    </a:moveTo>
                    <a:lnTo>
                      <a:pt x="1" y="751"/>
                    </a:lnTo>
                    <a:lnTo>
                      <a:pt x="13598" y="751"/>
                    </a:lnTo>
                    <a:lnTo>
                      <a:pt x="1359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7150" lIns="97150" spcFirstLastPara="1" rIns="97150" wrap="square" tIns="9715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9" name="Google Shape;1209;p74"/>
              <p:cNvSpPr/>
              <p:nvPr/>
            </p:nvSpPr>
            <p:spPr>
              <a:xfrm>
                <a:off x="738175" y="1405350"/>
                <a:ext cx="197975" cy="112850"/>
              </a:xfrm>
              <a:custGeom>
                <a:rect b="b" l="l" r="r" t="t"/>
                <a:pathLst>
                  <a:path extrusionOk="0" h="4514" w="7919">
                    <a:moveTo>
                      <a:pt x="1477" y="1"/>
                    </a:moveTo>
                    <a:cubicBezTo>
                      <a:pt x="667" y="1"/>
                      <a:pt x="1" y="668"/>
                      <a:pt x="1" y="1477"/>
                    </a:cubicBezTo>
                    <a:lnTo>
                      <a:pt x="1" y="3037"/>
                    </a:lnTo>
                    <a:cubicBezTo>
                      <a:pt x="1" y="3847"/>
                      <a:pt x="667" y="4513"/>
                      <a:pt x="1477" y="4513"/>
                    </a:cubicBezTo>
                    <a:lnTo>
                      <a:pt x="6442" y="4513"/>
                    </a:lnTo>
                    <a:cubicBezTo>
                      <a:pt x="7251" y="4513"/>
                      <a:pt x="7918" y="3847"/>
                      <a:pt x="7918" y="3037"/>
                    </a:cubicBezTo>
                    <a:lnTo>
                      <a:pt x="7918" y="1477"/>
                    </a:lnTo>
                    <a:cubicBezTo>
                      <a:pt x="7918" y="668"/>
                      <a:pt x="7251" y="1"/>
                      <a:pt x="644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7150" lIns="97150" spcFirstLastPara="1" rIns="97150" wrap="square" tIns="9715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0" name="Google Shape;1210;p74"/>
              <p:cNvSpPr/>
              <p:nvPr/>
            </p:nvSpPr>
            <p:spPr>
              <a:xfrm>
                <a:off x="738175" y="1348200"/>
                <a:ext cx="37225" cy="36950"/>
              </a:xfrm>
              <a:custGeom>
                <a:rect b="b" l="l" r="r" t="t"/>
                <a:pathLst>
                  <a:path extrusionOk="0" h="1478" w="1489">
                    <a:moveTo>
                      <a:pt x="739" y="1"/>
                    </a:moveTo>
                    <a:cubicBezTo>
                      <a:pt x="334" y="1"/>
                      <a:pt x="1" y="334"/>
                      <a:pt x="1" y="739"/>
                    </a:cubicBezTo>
                    <a:cubicBezTo>
                      <a:pt x="1" y="1144"/>
                      <a:pt x="334" y="1477"/>
                      <a:pt x="739" y="1477"/>
                    </a:cubicBezTo>
                    <a:cubicBezTo>
                      <a:pt x="1155" y="1477"/>
                      <a:pt x="1489" y="1144"/>
                      <a:pt x="1489" y="739"/>
                    </a:cubicBezTo>
                    <a:cubicBezTo>
                      <a:pt x="1489" y="334"/>
                      <a:pt x="1155" y="1"/>
                      <a:pt x="73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7150" lIns="97150" spcFirstLastPara="1" rIns="97150" wrap="square" tIns="9715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1" name="Google Shape;1211;p74"/>
              <p:cNvSpPr/>
              <p:nvPr/>
            </p:nvSpPr>
            <p:spPr>
              <a:xfrm>
                <a:off x="808425" y="1348200"/>
                <a:ext cx="127725" cy="36950"/>
              </a:xfrm>
              <a:custGeom>
                <a:rect b="b" l="l" r="r" t="t"/>
                <a:pathLst>
                  <a:path extrusionOk="0" h="1478" w="5109">
                    <a:moveTo>
                      <a:pt x="0" y="1"/>
                    </a:moveTo>
                    <a:lnTo>
                      <a:pt x="0" y="1477"/>
                    </a:lnTo>
                    <a:lnTo>
                      <a:pt x="5108" y="1477"/>
                    </a:lnTo>
                    <a:lnTo>
                      <a:pt x="510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7150" lIns="97150" spcFirstLastPara="1" rIns="97150" wrap="square" tIns="9715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2" name="Google Shape;1212;p74"/>
              <p:cNvSpPr/>
              <p:nvPr/>
            </p:nvSpPr>
            <p:spPr>
              <a:xfrm>
                <a:off x="907250" y="1665800"/>
                <a:ext cx="48250" cy="55100"/>
              </a:xfrm>
              <a:custGeom>
                <a:rect b="b" l="l" r="r" t="t"/>
                <a:pathLst>
                  <a:path extrusionOk="0" h="2204" w="1930">
                    <a:moveTo>
                      <a:pt x="965" y="1"/>
                    </a:moveTo>
                    <a:cubicBezTo>
                      <a:pt x="429" y="1"/>
                      <a:pt x="0" y="441"/>
                      <a:pt x="0" y="977"/>
                    </a:cubicBezTo>
                    <a:lnTo>
                      <a:pt x="0" y="1239"/>
                    </a:lnTo>
                    <a:cubicBezTo>
                      <a:pt x="0" y="1775"/>
                      <a:pt x="429" y="2204"/>
                      <a:pt x="965" y="2204"/>
                    </a:cubicBezTo>
                    <a:cubicBezTo>
                      <a:pt x="1500" y="2204"/>
                      <a:pt x="1929" y="1775"/>
                      <a:pt x="1929" y="1239"/>
                    </a:cubicBezTo>
                    <a:lnTo>
                      <a:pt x="1929" y="977"/>
                    </a:lnTo>
                    <a:cubicBezTo>
                      <a:pt x="1929" y="441"/>
                      <a:pt x="1500" y="1"/>
                      <a:pt x="96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7150" lIns="97150" spcFirstLastPara="1" rIns="97150" wrap="square" tIns="9715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3" name="Google Shape;1213;p74"/>
              <p:cNvSpPr/>
              <p:nvPr/>
            </p:nvSpPr>
            <p:spPr>
              <a:xfrm>
                <a:off x="717625" y="1665800"/>
                <a:ext cx="48550" cy="55100"/>
              </a:xfrm>
              <a:custGeom>
                <a:rect b="b" l="l" r="r" t="t"/>
                <a:pathLst>
                  <a:path extrusionOk="0" h="2204" w="1942">
                    <a:moveTo>
                      <a:pt x="977" y="1"/>
                    </a:moveTo>
                    <a:cubicBezTo>
                      <a:pt x="442" y="1"/>
                      <a:pt x="1" y="441"/>
                      <a:pt x="1" y="977"/>
                    </a:cubicBezTo>
                    <a:lnTo>
                      <a:pt x="1" y="1239"/>
                    </a:lnTo>
                    <a:cubicBezTo>
                      <a:pt x="1" y="1775"/>
                      <a:pt x="442" y="2204"/>
                      <a:pt x="977" y="2204"/>
                    </a:cubicBezTo>
                    <a:cubicBezTo>
                      <a:pt x="1513" y="2204"/>
                      <a:pt x="1942" y="1775"/>
                      <a:pt x="1942" y="1239"/>
                    </a:cubicBezTo>
                    <a:lnTo>
                      <a:pt x="1942" y="977"/>
                    </a:lnTo>
                    <a:cubicBezTo>
                      <a:pt x="1942" y="441"/>
                      <a:pt x="1513" y="1"/>
                      <a:pt x="97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7150" lIns="97150" spcFirstLastPara="1" rIns="97150" wrap="square" tIns="9715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4" name="Google Shape;1214;p74"/>
              <p:cNvSpPr/>
              <p:nvPr/>
            </p:nvSpPr>
            <p:spPr>
              <a:xfrm>
                <a:off x="659600" y="1695575"/>
                <a:ext cx="116100" cy="35750"/>
              </a:xfrm>
              <a:custGeom>
                <a:rect b="b" l="l" r="r" t="t"/>
                <a:pathLst>
                  <a:path extrusionOk="0" h="1430" w="4644">
                    <a:moveTo>
                      <a:pt x="0" y="1"/>
                    </a:moveTo>
                    <a:lnTo>
                      <a:pt x="0" y="1429"/>
                    </a:lnTo>
                    <a:lnTo>
                      <a:pt x="4644" y="1429"/>
                    </a:lnTo>
                    <a:lnTo>
                      <a:pt x="4644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7150" lIns="97150" spcFirstLastPara="1" rIns="97150" wrap="square" tIns="9715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5" name="Google Shape;1215;p74"/>
              <p:cNvSpPr/>
              <p:nvPr/>
            </p:nvSpPr>
            <p:spPr>
              <a:xfrm>
                <a:off x="898600" y="1695575"/>
                <a:ext cx="116125" cy="35750"/>
              </a:xfrm>
              <a:custGeom>
                <a:rect b="b" l="l" r="r" t="t"/>
                <a:pathLst>
                  <a:path extrusionOk="0" h="1430" w="4645">
                    <a:moveTo>
                      <a:pt x="1" y="1"/>
                    </a:moveTo>
                    <a:lnTo>
                      <a:pt x="1" y="1429"/>
                    </a:lnTo>
                    <a:lnTo>
                      <a:pt x="4644" y="1429"/>
                    </a:lnTo>
                    <a:lnTo>
                      <a:pt x="4644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7150" lIns="97150" spcFirstLastPara="1" rIns="97150" wrap="square" tIns="9715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6" name="Google Shape;1216;p74"/>
              <p:cNvSpPr/>
              <p:nvPr/>
            </p:nvSpPr>
            <p:spPr>
              <a:xfrm>
                <a:off x="556300" y="1549725"/>
                <a:ext cx="109875" cy="92900"/>
              </a:xfrm>
              <a:custGeom>
                <a:rect b="b" l="l" r="r" t="t"/>
                <a:pathLst>
                  <a:path extrusionOk="0" h="3716" w="4395">
                    <a:moveTo>
                      <a:pt x="2192" y="1"/>
                    </a:moveTo>
                    <a:cubicBezTo>
                      <a:pt x="989" y="1"/>
                      <a:pt x="1" y="989"/>
                      <a:pt x="1" y="2191"/>
                    </a:cubicBezTo>
                    <a:lnTo>
                      <a:pt x="1" y="3703"/>
                    </a:lnTo>
                    <a:lnTo>
                      <a:pt x="1168" y="3703"/>
                    </a:lnTo>
                    <a:lnTo>
                      <a:pt x="1168" y="2191"/>
                    </a:lnTo>
                    <a:cubicBezTo>
                      <a:pt x="1168" y="1632"/>
                      <a:pt x="1632" y="1167"/>
                      <a:pt x="2192" y="1167"/>
                    </a:cubicBezTo>
                    <a:cubicBezTo>
                      <a:pt x="2763" y="1167"/>
                      <a:pt x="3227" y="1632"/>
                      <a:pt x="3227" y="2191"/>
                    </a:cubicBezTo>
                    <a:lnTo>
                      <a:pt x="3227" y="3715"/>
                    </a:lnTo>
                    <a:lnTo>
                      <a:pt x="4394" y="3715"/>
                    </a:lnTo>
                    <a:lnTo>
                      <a:pt x="4394" y="2191"/>
                    </a:lnTo>
                    <a:cubicBezTo>
                      <a:pt x="4394" y="989"/>
                      <a:pt x="3406" y="1"/>
                      <a:pt x="219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7150" lIns="97150" spcFirstLastPara="1" rIns="97150" wrap="square" tIns="9715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7" name="Google Shape;1217;p74"/>
              <p:cNvSpPr/>
              <p:nvPr/>
            </p:nvSpPr>
            <p:spPr>
              <a:xfrm>
                <a:off x="1006950" y="1549725"/>
                <a:ext cx="109575" cy="92900"/>
              </a:xfrm>
              <a:custGeom>
                <a:rect b="b" l="l" r="r" t="t"/>
                <a:pathLst>
                  <a:path extrusionOk="0" h="3716" w="4383">
                    <a:moveTo>
                      <a:pt x="2192" y="1"/>
                    </a:moveTo>
                    <a:cubicBezTo>
                      <a:pt x="977" y="1"/>
                      <a:pt x="1" y="989"/>
                      <a:pt x="1" y="2191"/>
                    </a:cubicBezTo>
                    <a:lnTo>
                      <a:pt x="1" y="3703"/>
                    </a:lnTo>
                    <a:lnTo>
                      <a:pt x="1168" y="3703"/>
                    </a:lnTo>
                    <a:lnTo>
                      <a:pt x="1168" y="2191"/>
                    </a:lnTo>
                    <a:cubicBezTo>
                      <a:pt x="1168" y="1632"/>
                      <a:pt x="1632" y="1167"/>
                      <a:pt x="2192" y="1167"/>
                    </a:cubicBezTo>
                    <a:cubicBezTo>
                      <a:pt x="2763" y="1167"/>
                      <a:pt x="3216" y="1632"/>
                      <a:pt x="3216" y="2191"/>
                    </a:cubicBezTo>
                    <a:lnTo>
                      <a:pt x="3216" y="3715"/>
                    </a:lnTo>
                    <a:lnTo>
                      <a:pt x="4382" y="3715"/>
                    </a:lnTo>
                    <a:lnTo>
                      <a:pt x="4382" y="2191"/>
                    </a:lnTo>
                    <a:cubicBezTo>
                      <a:pt x="4382" y="989"/>
                      <a:pt x="3406" y="1"/>
                      <a:pt x="219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7150" lIns="97150" spcFirstLastPara="1" rIns="97150" wrap="square" tIns="9715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18" name="Google Shape;1218;p74"/>
          <p:cNvSpPr txBox="1"/>
          <p:nvPr>
            <p:ph type="title"/>
          </p:nvPr>
        </p:nvSpPr>
        <p:spPr>
          <a:xfrm>
            <a:off x="2941575" y="2619600"/>
            <a:ext cx="6473700" cy="22728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0"/>
              <a:t>Welcome to the </a:t>
            </a:r>
            <a:endParaRPr sz="6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0"/>
              <a:t>DREAMS Lab! </a:t>
            </a:r>
            <a:endParaRPr sz="6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500">
              <a:solidFill>
                <a:schemeClr val="accent1"/>
              </a:solidFill>
            </a:endParaRPr>
          </a:p>
        </p:txBody>
      </p:sp>
      <p:sp>
        <p:nvSpPr>
          <p:cNvPr id="1219" name="Google Shape;1219;p74"/>
          <p:cNvSpPr txBox="1"/>
          <p:nvPr/>
        </p:nvSpPr>
        <p:spPr>
          <a:xfrm>
            <a:off x="10042100" y="2953495"/>
            <a:ext cx="2240700" cy="11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500">
                <a:solidFill>
                  <a:srgbClr val="5271FF"/>
                </a:solidFill>
                <a:latin typeface="Patrick Hand"/>
                <a:ea typeface="Patrick Hand"/>
                <a:cs typeface="Patrick Hand"/>
                <a:sym typeface="Patrick Hand"/>
              </a:rPr>
              <a:t>iPads </a:t>
            </a:r>
            <a:endParaRPr sz="1500">
              <a:solidFill>
                <a:srgbClr val="5271FF"/>
              </a:solidFill>
            </a:endParaRPr>
          </a:p>
        </p:txBody>
      </p:sp>
      <p:pic>
        <p:nvPicPr>
          <p:cNvPr id="1220" name="Google Shape;1220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89950" y="4441875"/>
            <a:ext cx="1920399" cy="1920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5" name="Shape 1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6" name="Google Shape;1416;p83"/>
          <p:cNvSpPr txBox="1"/>
          <p:nvPr>
            <p:ph type="title"/>
          </p:nvPr>
        </p:nvSpPr>
        <p:spPr>
          <a:xfrm>
            <a:off x="415650" y="2335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Setting up Apple Classroom </a:t>
            </a:r>
            <a:endParaRPr u="sng"/>
          </a:p>
        </p:txBody>
      </p:sp>
      <p:sp>
        <p:nvSpPr>
          <p:cNvPr id="1417" name="Google Shape;1417;p83"/>
          <p:cNvSpPr txBox="1"/>
          <p:nvPr>
            <p:ph idx="1" type="body"/>
          </p:nvPr>
        </p:nvSpPr>
        <p:spPr>
          <a:xfrm>
            <a:off x="415650" y="1288975"/>
            <a:ext cx="6244800" cy="455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 lnSpcReduction="20000"/>
          </a:bodyPr>
          <a:lstStyle/>
          <a:p>
            <a:pPr indent="-4064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" sz="2800"/>
              <a:t>Enter the code you see on the screen</a:t>
            </a:r>
            <a:endParaRPr sz="2800"/>
          </a:p>
          <a:p>
            <a:pPr indent="-4064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" sz="2800"/>
              <a:t>Write your first and last name </a:t>
            </a:r>
            <a:endParaRPr sz="2800"/>
          </a:p>
          <a:p>
            <a:pPr indent="-4064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" sz="2800"/>
              <a:t>Tap add</a:t>
            </a:r>
            <a:endParaRPr sz="2800"/>
          </a:p>
          <a:p>
            <a:pPr indent="-4064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b="1" lang="en" sz="2800">
                <a:latin typeface="Comfortaa"/>
                <a:ea typeface="Comfortaa"/>
                <a:cs typeface="Comfortaa"/>
                <a:sym typeface="Comfortaa"/>
              </a:rPr>
              <a:t>ALLOW ALL </a:t>
            </a:r>
            <a:r>
              <a:rPr lang="en" sz="2800"/>
              <a:t>permissions</a:t>
            </a:r>
            <a:endParaRPr sz="2800"/>
          </a:p>
          <a:p>
            <a:pPr indent="-4064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" sz="2800"/>
              <a:t>Wait for teacher  </a:t>
            </a:r>
            <a:endParaRPr sz="2800"/>
          </a:p>
        </p:txBody>
      </p:sp>
      <p:pic>
        <p:nvPicPr>
          <p:cNvPr id="1418" name="Google Shape;1418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60525" y="449775"/>
            <a:ext cx="4934725" cy="3947776"/>
          </a:xfrm>
          <a:prstGeom prst="rect">
            <a:avLst/>
          </a:prstGeom>
          <a:noFill/>
          <a:ln>
            <a:noFill/>
          </a:ln>
        </p:spPr>
      </p:pic>
      <p:sp>
        <p:nvSpPr>
          <p:cNvPr id="1419" name="Google Shape;1419;p83"/>
          <p:cNvSpPr txBox="1"/>
          <p:nvPr/>
        </p:nvSpPr>
        <p:spPr>
          <a:xfrm>
            <a:off x="8526825" y="3575075"/>
            <a:ext cx="1080300" cy="329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rmAutofit fontScale="6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rPr>
              <a:t>X X X X</a:t>
            </a:r>
            <a:endParaRPr b="1" sz="1800">
              <a:solidFill>
                <a:schemeClr val="dk2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3" name="Shape 1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4" name="Google Shape;1424;p84"/>
          <p:cNvPicPr preferRelativeResize="0"/>
          <p:nvPr/>
        </p:nvPicPr>
        <p:blipFill rotWithShape="1">
          <a:blip r:embed="rId3">
            <a:alphaModFix/>
          </a:blip>
          <a:srcRect b="4611" l="0" r="0" t="11234"/>
          <a:stretch/>
        </p:blipFill>
        <p:spPr>
          <a:xfrm>
            <a:off x="869725" y="1126950"/>
            <a:ext cx="10425451" cy="5483475"/>
          </a:xfrm>
          <a:prstGeom prst="rect">
            <a:avLst/>
          </a:prstGeom>
          <a:noFill/>
          <a:ln>
            <a:noFill/>
          </a:ln>
        </p:spPr>
      </p:pic>
      <p:sp>
        <p:nvSpPr>
          <p:cNvPr id="1425" name="Google Shape;1425;p84"/>
          <p:cNvSpPr txBox="1"/>
          <p:nvPr>
            <p:ph idx="1" type="body"/>
          </p:nvPr>
        </p:nvSpPr>
        <p:spPr>
          <a:xfrm>
            <a:off x="415600" y="5158280"/>
            <a:ext cx="7998300" cy="1289100"/>
          </a:xfrm>
          <a:prstGeom prst="rect">
            <a:avLst/>
          </a:prstGeom>
          <a:solidFill>
            <a:schemeClr val="accent1"/>
          </a:solidFill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900">
                <a:solidFill>
                  <a:schemeClr val="lt1"/>
                </a:solidFill>
              </a:rPr>
              <a:t>Join Class</a:t>
            </a:r>
            <a:endParaRPr sz="9900">
              <a:solidFill>
                <a:schemeClr val="lt1"/>
              </a:solidFill>
            </a:endParaRPr>
          </a:p>
        </p:txBody>
      </p:sp>
      <p:cxnSp>
        <p:nvCxnSpPr>
          <p:cNvPr id="1426" name="Google Shape;1426;p84"/>
          <p:cNvCxnSpPr/>
          <p:nvPr/>
        </p:nvCxnSpPr>
        <p:spPr>
          <a:xfrm flipH="1" rot="10800000">
            <a:off x="6834500" y="1531300"/>
            <a:ext cx="3306600" cy="3964500"/>
          </a:xfrm>
          <a:prstGeom prst="straightConnector1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med" w="med" type="none"/>
            <a:tailEnd len="med" w="med" type="diamond"/>
          </a:ln>
        </p:spPr>
      </p:cxnSp>
      <p:sp>
        <p:nvSpPr>
          <p:cNvPr id="1427" name="Google Shape;1427;p84"/>
          <p:cNvSpPr txBox="1"/>
          <p:nvPr/>
        </p:nvSpPr>
        <p:spPr>
          <a:xfrm>
            <a:off x="1168300" y="218000"/>
            <a:ext cx="71469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rPr>
              <a:t>Join Google Classroom </a:t>
            </a:r>
            <a:endParaRPr/>
          </a:p>
        </p:txBody>
      </p:sp>
      <p:pic>
        <p:nvPicPr>
          <p:cNvPr id="1428" name="Google Shape;1428;p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13900" y="-50700"/>
            <a:ext cx="1243850" cy="106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2" name="Shape 1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" name="Google Shape;1433;p85"/>
          <p:cNvPicPr preferRelativeResize="0"/>
          <p:nvPr/>
        </p:nvPicPr>
        <p:blipFill rotWithShape="1">
          <a:blip r:embed="rId3">
            <a:alphaModFix/>
          </a:blip>
          <a:srcRect b="13196" l="31816" r="32855" t="21894"/>
          <a:stretch/>
        </p:blipFill>
        <p:spPr>
          <a:xfrm>
            <a:off x="3655900" y="211600"/>
            <a:ext cx="5118725" cy="5878374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434" name="Google Shape;1434;p85"/>
          <p:cNvSpPr txBox="1"/>
          <p:nvPr>
            <p:ph idx="1" type="body"/>
          </p:nvPr>
        </p:nvSpPr>
        <p:spPr>
          <a:xfrm>
            <a:off x="415600" y="5158275"/>
            <a:ext cx="11475900" cy="1289100"/>
          </a:xfrm>
          <a:prstGeom prst="rect">
            <a:avLst/>
          </a:prstGeom>
          <a:solidFill>
            <a:schemeClr val="accent1"/>
          </a:solidFill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900">
                <a:solidFill>
                  <a:schemeClr val="lt1"/>
                </a:solidFill>
              </a:rPr>
              <a:t>Enter class code </a:t>
            </a:r>
            <a:endParaRPr sz="9900">
              <a:solidFill>
                <a:schemeClr val="lt1"/>
              </a:solidFill>
            </a:endParaRPr>
          </a:p>
        </p:txBody>
      </p:sp>
      <p:cxnSp>
        <p:nvCxnSpPr>
          <p:cNvPr id="1435" name="Google Shape;1435;p85"/>
          <p:cNvCxnSpPr/>
          <p:nvPr/>
        </p:nvCxnSpPr>
        <p:spPr>
          <a:xfrm rot="10800000">
            <a:off x="6050900" y="3265300"/>
            <a:ext cx="783600" cy="2230500"/>
          </a:xfrm>
          <a:prstGeom prst="straightConnector1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med" w="med" type="none"/>
            <a:tailEnd len="med" w="med" type="diamond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9" name="Shape 1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0" name="Google Shape;1440;p86"/>
          <p:cNvSpPr txBox="1"/>
          <p:nvPr>
            <p:ph type="title"/>
          </p:nvPr>
        </p:nvSpPr>
        <p:spPr>
          <a:xfrm>
            <a:off x="415650" y="302642"/>
            <a:ext cx="11360700" cy="810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Agree and sign on Google Forms</a:t>
            </a:r>
            <a:endParaRPr/>
          </a:p>
        </p:txBody>
      </p:sp>
      <p:pic>
        <p:nvPicPr>
          <p:cNvPr id="1441" name="Google Shape;1441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1550" y="1534933"/>
            <a:ext cx="7453653" cy="519636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42" name="Google Shape;1442;p86"/>
          <p:cNvGrpSpPr/>
          <p:nvPr/>
        </p:nvGrpSpPr>
        <p:grpSpPr>
          <a:xfrm rot="875996">
            <a:off x="10357549" y="4122338"/>
            <a:ext cx="1361129" cy="1724678"/>
            <a:chOff x="4700075" y="3262363"/>
            <a:chExt cx="560525" cy="710238"/>
          </a:xfrm>
        </p:grpSpPr>
        <p:sp>
          <p:nvSpPr>
            <p:cNvPr id="1443" name="Google Shape;1443;p86"/>
            <p:cNvSpPr/>
            <p:nvPr/>
          </p:nvSpPr>
          <p:spPr>
            <a:xfrm>
              <a:off x="4700075" y="3262375"/>
              <a:ext cx="560525" cy="710225"/>
            </a:xfrm>
            <a:custGeom>
              <a:rect b="b" l="l" r="r" t="t"/>
              <a:pathLst>
                <a:path extrusionOk="0" h="28409" w="22421">
                  <a:moveTo>
                    <a:pt x="6728" y="0"/>
                  </a:moveTo>
                  <a:cubicBezTo>
                    <a:pt x="6121" y="0"/>
                    <a:pt x="5632" y="488"/>
                    <a:pt x="5632" y="1084"/>
                  </a:cubicBezTo>
                  <a:lnTo>
                    <a:pt x="5632" y="3000"/>
                  </a:lnTo>
                  <a:cubicBezTo>
                    <a:pt x="5394" y="3012"/>
                    <a:pt x="5204" y="3215"/>
                    <a:pt x="5204" y="3465"/>
                  </a:cubicBezTo>
                  <a:lnTo>
                    <a:pt x="5204" y="3953"/>
                  </a:lnTo>
                  <a:lnTo>
                    <a:pt x="4716" y="3953"/>
                  </a:lnTo>
                  <a:lnTo>
                    <a:pt x="4716" y="4286"/>
                  </a:lnTo>
                  <a:lnTo>
                    <a:pt x="3263" y="4286"/>
                  </a:lnTo>
                  <a:cubicBezTo>
                    <a:pt x="3120" y="3834"/>
                    <a:pt x="2692" y="3501"/>
                    <a:pt x="2192" y="3501"/>
                  </a:cubicBezTo>
                  <a:cubicBezTo>
                    <a:pt x="1584" y="3501"/>
                    <a:pt x="1084" y="4001"/>
                    <a:pt x="1084" y="4608"/>
                  </a:cubicBezTo>
                  <a:cubicBezTo>
                    <a:pt x="1084" y="5227"/>
                    <a:pt x="1572" y="5727"/>
                    <a:pt x="2192" y="5727"/>
                  </a:cubicBezTo>
                  <a:cubicBezTo>
                    <a:pt x="2692" y="5727"/>
                    <a:pt x="3108" y="5406"/>
                    <a:pt x="3251" y="4953"/>
                  </a:cubicBezTo>
                  <a:lnTo>
                    <a:pt x="4716" y="4953"/>
                  </a:lnTo>
                  <a:lnTo>
                    <a:pt x="4716" y="5298"/>
                  </a:lnTo>
                  <a:lnTo>
                    <a:pt x="5192" y="5298"/>
                  </a:lnTo>
                  <a:lnTo>
                    <a:pt x="5192" y="5727"/>
                  </a:lnTo>
                  <a:cubicBezTo>
                    <a:pt x="5192" y="5977"/>
                    <a:pt x="5394" y="6179"/>
                    <a:pt x="5632" y="6191"/>
                  </a:cubicBezTo>
                  <a:lnTo>
                    <a:pt x="5632" y="8394"/>
                  </a:lnTo>
                  <a:cubicBezTo>
                    <a:pt x="5632" y="8989"/>
                    <a:pt x="6121" y="9477"/>
                    <a:pt x="6728" y="9477"/>
                  </a:cubicBezTo>
                  <a:lnTo>
                    <a:pt x="9300" y="9477"/>
                  </a:lnTo>
                  <a:lnTo>
                    <a:pt x="9300" y="10323"/>
                  </a:lnTo>
                  <a:lnTo>
                    <a:pt x="4442" y="10323"/>
                  </a:lnTo>
                  <a:lnTo>
                    <a:pt x="4442" y="11216"/>
                  </a:lnTo>
                  <a:lnTo>
                    <a:pt x="4442" y="11966"/>
                  </a:lnTo>
                  <a:lnTo>
                    <a:pt x="4442" y="12013"/>
                  </a:lnTo>
                  <a:lnTo>
                    <a:pt x="5609" y="12013"/>
                  </a:lnTo>
                  <a:cubicBezTo>
                    <a:pt x="5251" y="12204"/>
                    <a:pt x="4906" y="12430"/>
                    <a:pt x="4585" y="12692"/>
                  </a:cubicBezTo>
                  <a:cubicBezTo>
                    <a:pt x="4358" y="12871"/>
                    <a:pt x="4132" y="13061"/>
                    <a:pt x="3930" y="13264"/>
                  </a:cubicBezTo>
                  <a:cubicBezTo>
                    <a:pt x="3739" y="13454"/>
                    <a:pt x="3573" y="13645"/>
                    <a:pt x="3418" y="13847"/>
                  </a:cubicBezTo>
                  <a:cubicBezTo>
                    <a:pt x="3037" y="14323"/>
                    <a:pt x="2739" y="14823"/>
                    <a:pt x="2513" y="15359"/>
                  </a:cubicBezTo>
                  <a:cubicBezTo>
                    <a:pt x="2275" y="15895"/>
                    <a:pt x="2108" y="16466"/>
                    <a:pt x="1977" y="17050"/>
                  </a:cubicBezTo>
                  <a:cubicBezTo>
                    <a:pt x="1846" y="17681"/>
                    <a:pt x="1775" y="18324"/>
                    <a:pt x="1727" y="18979"/>
                  </a:cubicBezTo>
                  <a:cubicBezTo>
                    <a:pt x="1680" y="19610"/>
                    <a:pt x="1668" y="20241"/>
                    <a:pt x="1668" y="20872"/>
                  </a:cubicBezTo>
                  <a:cubicBezTo>
                    <a:pt x="1668" y="20979"/>
                    <a:pt x="1668" y="21098"/>
                    <a:pt x="1668" y="21205"/>
                  </a:cubicBezTo>
                  <a:cubicBezTo>
                    <a:pt x="715" y="21443"/>
                    <a:pt x="1" y="22300"/>
                    <a:pt x="1" y="23336"/>
                  </a:cubicBezTo>
                  <a:lnTo>
                    <a:pt x="1" y="24848"/>
                  </a:lnTo>
                  <a:lnTo>
                    <a:pt x="1168" y="24848"/>
                  </a:lnTo>
                  <a:lnTo>
                    <a:pt x="1168" y="23324"/>
                  </a:lnTo>
                  <a:cubicBezTo>
                    <a:pt x="1168" y="22765"/>
                    <a:pt x="1632" y="22300"/>
                    <a:pt x="2192" y="22300"/>
                  </a:cubicBezTo>
                  <a:cubicBezTo>
                    <a:pt x="2763" y="22300"/>
                    <a:pt x="3227" y="22765"/>
                    <a:pt x="3227" y="23324"/>
                  </a:cubicBezTo>
                  <a:lnTo>
                    <a:pt x="3227" y="24836"/>
                  </a:lnTo>
                  <a:lnTo>
                    <a:pt x="4394" y="24836"/>
                  </a:lnTo>
                  <a:lnTo>
                    <a:pt x="4394" y="23324"/>
                  </a:lnTo>
                  <a:cubicBezTo>
                    <a:pt x="4394" y="22336"/>
                    <a:pt x="3739" y="21503"/>
                    <a:pt x="2834" y="21229"/>
                  </a:cubicBezTo>
                  <a:lnTo>
                    <a:pt x="2834" y="20860"/>
                  </a:lnTo>
                  <a:cubicBezTo>
                    <a:pt x="2834" y="20276"/>
                    <a:pt x="2846" y="19681"/>
                    <a:pt x="2882" y="19098"/>
                  </a:cubicBezTo>
                  <a:cubicBezTo>
                    <a:pt x="2918" y="18526"/>
                    <a:pt x="2989" y="17967"/>
                    <a:pt x="3096" y="17419"/>
                  </a:cubicBezTo>
                  <a:cubicBezTo>
                    <a:pt x="3215" y="16859"/>
                    <a:pt x="3382" y="16300"/>
                    <a:pt x="3620" y="15776"/>
                  </a:cubicBezTo>
                  <a:cubicBezTo>
                    <a:pt x="3811" y="15347"/>
                    <a:pt x="4061" y="14942"/>
                    <a:pt x="4358" y="14549"/>
                  </a:cubicBezTo>
                  <a:cubicBezTo>
                    <a:pt x="4478" y="14395"/>
                    <a:pt x="4609" y="14240"/>
                    <a:pt x="4751" y="14085"/>
                  </a:cubicBezTo>
                  <a:cubicBezTo>
                    <a:pt x="4906" y="13930"/>
                    <a:pt x="5061" y="13787"/>
                    <a:pt x="5228" y="13657"/>
                  </a:cubicBezTo>
                  <a:cubicBezTo>
                    <a:pt x="5430" y="13478"/>
                    <a:pt x="5656" y="13323"/>
                    <a:pt x="5882" y="13180"/>
                  </a:cubicBezTo>
                  <a:lnTo>
                    <a:pt x="5882" y="20872"/>
                  </a:lnTo>
                  <a:lnTo>
                    <a:pt x="7406" y="20872"/>
                  </a:lnTo>
                  <a:cubicBezTo>
                    <a:pt x="7335" y="21015"/>
                    <a:pt x="7276" y="21169"/>
                    <a:pt x="7216" y="21324"/>
                  </a:cubicBezTo>
                  <a:cubicBezTo>
                    <a:pt x="7014" y="21872"/>
                    <a:pt x="6883" y="22455"/>
                    <a:pt x="6811" y="23062"/>
                  </a:cubicBezTo>
                  <a:cubicBezTo>
                    <a:pt x="6740" y="23562"/>
                    <a:pt x="6704" y="24074"/>
                    <a:pt x="6704" y="24575"/>
                  </a:cubicBezTo>
                  <a:cubicBezTo>
                    <a:pt x="6692" y="25086"/>
                    <a:pt x="6716" y="25587"/>
                    <a:pt x="6752" y="26051"/>
                  </a:cubicBezTo>
                  <a:cubicBezTo>
                    <a:pt x="6573" y="26229"/>
                    <a:pt x="6454" y="26480"/>
                    <a:pt x="6454" y="26753"/>
                  </a:cubicBezTo>
                  <a:lnTo>
                    <a:pt x="6454" y="26968"/>
                  </a:lnTo>
                  <a:lnTo>
                    <a:pt x="4132" y="26968"/>
                  </a:lnTo>
                  <a:lnTo>
                    <a:pt x="4132" y="27682"/>
                  </a:lnTo>
                  <a:lnTo>
                    <a:pt x="4132" y="28396"/>
                  </a:lnTo>
                  <a:lnTo>
                    <a:pt x="4132" y="28408"/>
                  </a:lnTo>
                  <a:lnTo>
                    <a:pt x="8776" y="28408"/>
                  </a:lnTo>
                  <a:lnTo>
                    <a:pt x="8776" y="28396"/>
                  </a:lnTo>
                  <a:lnTo>
                    <a:pt x="8776" y="27682"/>
                  </a:lnTo>
                  <a:lnTo>
                    <a:pt x="8776" y="26968"/>
                  </a:lnTo>
                  <a:lnTo>
                    <a:pt x="8395" y="26968"/>
                  </a:lnTo>
                  <a:lnTo>
                    <a:pt x="8395" y="26753"/>
                  </a:lnTo>
                  <a:cubicBezTo>
                    <a:pt x="8395" y="26432"/>
                    <a:pt x="8240" y="26146"/>
                    <a:pt x="8002" y="25968"/>
                  </a:cubicBezTo>
                  <a:cubicBezTo>
                    <a:pt x="8002" y="25944"/>
                    <a:pt x="7990" y="25920"/>
                    <a:pt x="7990" y="25896"/>
                  </a:cubicBezTo>
                  <a:cubicBezTo>
                    <a:pt x="7954" y="25456"/>
                    <a:pt x="7942" y="25015"/>
                    <a:pt x="7954" y="24586"/>
                  </a:cubicBezTo>
                  <a:cubicBezTo>
                    <a:pt x="7966" y="24051"/>
                    <a:pt x="8014" y="23515"/>
                    <a:pt x="8109" y="22991"/>
                  </a:cubicBezTo>
                  <a:cubicBezTo>
                    <a:pt x="8121" y="22908"/>
                    <a:pt x="8133" y="22824"/>
                    <a:pt x="8157" y="22741"/>
                  </a:cubicBezTo>
                  <a:cubicBezTo>
                    <a:pt x="8228" y="22360"/>
                    <a:pt x="8335" y="21979"/>
                    <a:pt x="8478" y="21610"/>
                  </a:cubicBezTo>
                  <a:cubicBezTo>
                    <a:pt x="8585" y="21348"/>
                    <a:pt x="8704" y="21098"/>
                    <a:pt x="8859" y="20872"/>
                  </a:cubicBezTo>
                  <a:lnTo>
                    <a:pt x="13443" y="20872"/>
                  </a:lnTo>
                  <a:cubicBezTo>
                    <a:pt x="13633" y="21098"/>
                    <a:pt x="13788" y="21348"/>
                    <a:pt x="13919" y="21610"/>
                  </a:cubicBezTo>
                  <a:cubicBezTo>
                    <a:pt x="13979" y="21717"/>
                    <a:pt x="14038" y="21836"/>
                    <a:pt x="14086" y="21955"/>
                  </a:cubicBezTo>
                  <a:cubicBezTo>
                    <a:pt x="14205" y="22289"/>
                    <a:pt x="14312" y="22646"/>
                    <a:pt x="14384" y="22991"/>
                  </a:cubicBezTo>
                  <a:cubicBezTo>
                    <a:pt x="14491" y="23515"/>
                    <a:pt x="14550" y="24051"/>
                    <a:pt x="14550" y="24586"/>
                  </a:cubicBezTo>
                  <a:cubicBezTo>
                    <a:pt x="14562" y="25027"/>
                    <a:pt x="14526" y="25479"/>
                    <a:pt x="14467" y="25908"/>
                  </a:cubicBezTo>
                  <a:cubicBezTo>
                    <a:pt x="14467" y="25920"/>
                    <a:pt x="14455" y="25932"/>
                    <a:pt x="14455" y="25944"/>
                  </a:cubicBezTo>
                  <a:cubicBezTo>
                    <a:pt x="14205" y="26122"/>
                    <a:pt x="14026" y="26420"/>
                    <a:pt x="14026" y="26753"/>
                  </a:cubicBezTo>
                  <a:lnTo>
                    <a:pt x="14026" y="26980"/>
                  </a:lnTo>
                  <a:lnTo>
                    <a:pt x="13693" y="26980"/>
                  </a:lnTo>
                  <a:lnTo>
                    <a:pt x="13693" y="27694"/>
                  </a:lnTo>
                  <a:lnTo>
                    <a:pt x="13693" y="28408"/>
                  </a:lnTo>
                  <a:lnTo>
                    <a:pt x="18336" y="28408"/>
                  </a:lnTo>
                  <a:lnTo>
                    <a:pt x="18336" y="27694"/>
                  </a:lnTo>
                  <a:lnTo>
                    <a:pt x="18336" y="26980"/>
                  </a:lnTo>
                  <a:lnTo>
                    <a:pt x="15967" y="26980"/>
                  </a:lnTo>
                  <a:lnTo>
                    <a:pt x="15967" y="26753"/>
                  </a:lnTo>
                  <a:cubicBezTo>
                    <a:pt x="15967" y="26491"/>
                    <a:pt x="15860" y="26253"/>
                    <a:pt x="15693" y="26075"/>
                  </a:cubicBezTo>
                  <a:cubicBezTo>
                    <a:pt x="15753" y="25598"/>
                    <a:pt x="15777" y="25098"/>
                    <a:pt x="15765" y="24586"/>
                  </a:cubicBezTo>
                  <a:cubicBezTo>
                    <a:pt x="15753" y="24074"/>
                    <a:pt x="15705" y="23562"/>
                    <a:pt x="15622" y="23062"/>
                  </a:cubicBezTo>
                  <a:cubicBezTo>
                    <a:pt x="15515" y="22467"/>
                    <a:pt x="15360" y="21884"/>
                    <a:pt x="15134" y="21336"/>
                  </a:cubicBezTo>
                  <a:cubicBezTo>
                    <a:pt x="15062" y="21181"/>
                    <a:pt x="14991" y="21026"/>
                    <a:pt x="14907" y="20872"/>
                  </a:cubicBezTo>
                  <a:lnTo>
                    <a:pt x="16586" y="20872"/>
                  </a:lnTo>
                  <a:lnTo>
                    <a:pt x="16586" y="13204"/>
                  </a:lnTo>
                  <a:cubicBezTo>
                    <a:pt x="16812" y="13347"/>
                    <a:pt x="17027" y="13502"/>
                    <a:pt x="17241" y="13668"/>
                  </a:cubicBezTo>
                  <a:cubicBezTo>
                    <a:pt x="17408" y="13799"/>
                    <a:pt x="17563" y="13942"/>
                    <a:pt x="17717" y="14097"/>
                  </a:cubicBezTo>
                  <a:cubicBezTo>
                    <a:pt x="17860" y="14240"/>
                    <a:pt x="17991" y="14395"/>
                    <a:pt x="18122" y="14549"/>
                  </a:cubicBezTo>
                  <a:cubicBezTo>
                    <a:pt x="18432" y="14930"/>
                    <a:pt x="18682" y="15347"/>
                    <a:pt x="18872" y="15776"/>
                  </a:cubicBezTo>
                  <a:cubicBezTo>
                    <a:pt x="19110" y="16300"/>
                    <a:pt x="19277" y="16847"/>
                    <a:pt x="19384" y="17419"/>
                  </a:cubicBezTo>
                  <a:cubicBezTo>
                    <a:pt x="19491" y="17967"/>
                    <a:pt x="19551" y="18538"/>
                    <a:pt x="19587" y="19098"/>
                  </a:cubicBezTo>
                  <a:cubicBezTo>
                    <a:pt x="19622" y="19693"/>
                    <a:pt x="19634" y="20288"/>
                    <a:pt x="19634" y="20872"/>
                  </a:cubicBezTo>
                  <a:lnTo>
                    <a:pt x="19634" y="21217"/>
                  </a:lnTo>
                  <a:cubicBezTo>
                    <a:pt x="18706" y="21479"/>
                    <a:pt x="18027" y="22324"/>
                    <a:pt x="18027" y="23336"/>
                  </a:cubicBezTo>
                  <a:lnTo>
                    <a:pt x="18027" y="24848"/>
                  </a:lnTo>
                  <a:lnTo>
                    <a:pt x="19194" y="24848"/>
                  </a:lnTo>
                  <a:lnTo>
                    <a:pt x="19194" y="23324"/>
                  </a:lnTo>
                  <a:cubicBezTo>
                    <a:pt x="19194" y="22765"/>
                    <a:pt x="19658" y="22300"/>
                    <a:pt x="20218" y="22300"/>
                  </a:cubicBezTo>
                  <a:cubicBezTo>
                    <a:pt x="20789" y="22300"/>
                    <a:pt x="21242" y="22765"/>
                    <a:pt x="21242" y="23324"/>
                  </a:cubicBezTo>
                  <a:lnTo>
                    <a:pt x="21242" y="24836"/>
                  </a:lnTo>
                  <a:lnTo>
                    <a:pt x="22420" y="24836"/>
                  </a:lnTo>
                  <a:lnTo>
                    <a:pt x="22420" y="23324"/>
                  </a:lnTo>
                  <a:cubicBezTo>
                    <a:pt x="22408" y="22324"/>
                    <a:pt x="21730" y="21467"/>
                    <a:pt x="20801" y="21217"/>
                  </a:cubicBezTo>
                  <a:cubicBezTo>
                    <a:pt x="20801" y="21098"/>
                    <a:pt x="20801" y="20979"/>
                    <a:pt x="20801" y="20860"/>
                  </a:cubicBezTo>
                  <a:cubicBezTo>
                    <a:pt x="20801" y="20229"/>
                    <a:pt x="20777" y="19598"/>
                    <a:pt x="20730" y="18979"/>
                  </a:cubicBezTo>
                  <a:cubicBezTo>
                    <a:pt x="20682" y="18324"/>
                    <a:pt x="20611" y="17681"/>
                    <a:pt x="20468" y="17050"/>
                  </a:cubicBezTo>
                  <a:cubicBezTo>
                    <a:pt x="20349" y="16478"/>
                    <a:pt x="20170" y="15907"/>
                    <a:pt x="19932" y="15359"/>
                  </a:cubicBezTo>
                  <a:cubicBezTo>
                    <a:pt x="19706" y="14835"/>
                    <a:pt x="19408" y="14335"/>
                    <a:pt x="19039" y="13847"/>
                  </a:cubicBezTo>
                  <a:cubicBezTo>
                    <a:pt x="18884" y="13657"/>
                    <a:pt x="18717" y="13454"/>
                    <a:pt x="18539" y="13264"/>
                  </a:cubicBezTo>
                  <a:cubicBezTo>
                    <a:pt x="18336" y="13049"/>
                    <a:pt x="18122" y="12859"/>
                    <a:pt x="17896" y="12668"/>
                  </a:cubicBezTo>
                  <a:cubicBezTo>
                    <a:pt x="17574" y="12418"/>
                    <a:pt x="17241" y="12204"/>
                    <a:pt x="16896" y="12013"/>
                  </a:cubicBezTo>
                  <a:lnTo>
                    <a:pt x="18027" y="12013"/>
                  </a:lnTo>
                  <a:lnTo>
                    <a:pt x="18027" y="11966"/>
                  </a:lnTo>
                  <a:lnTo>
                    <a:pt x="18027" y="11216"/>
                  </a:lnTo>
                  <a:lnTo>
                    <a:pt x="18027" y="10323"/>
                  </a:lnTo>
                  <a:lnTo>
                    <a:pt x="13169" y="10323"/>
                  </a:lnTo>
                  <a:lnTo>
                    <a:pt x="13169" y="9477"/>
                  </a:lnTo>
                  <a:lnTo>
                    <a:pt x="15741" y="9477"/>
                  </a:lnTo>
                  <a:cubicBezTo>
                    <a:pt x="16336" y="9477"/>
                    <a:pt x="16824" y="8989"/>
                    <a:pt x="16824" y="8394"/>
                  </a:cubicBezTo>
                  <a:lnTo>
                    <a:pt x="16824" y="6191"/>
                  </a:lnTo>
                  <a:cubicBezTo>
                    <a:pt x="17086" y="6191"/>
                    <a:pt x="17289" y="5989"/>
                    <a:pt x="17289" y="5727"/>
                  </a:cubicBezTo>
                  <a:lnTo>
                    <a:pt x="17289" y="5227"/>
                  </a:lnTo>
                  <a:lnTo>
                    <a:pt x="17765" y="5227"/>
                  </a:lnTo>
                  <a:lnTo>
                    <a:pt x="17765" y="4894"/>
                  </a:lnTo>
                  <a:lnTo>
                    <a:pt x="19229" y="4894"/>
                  </a:lnTo>
                  <a:cubicBezTo>
                    <a:pt x="19360" y="5358"/>
                    <a:pt x="19789" y="5691"/>
                    <a:pt x="20289" y="5691"/>
                  </a:cubicBezTo>
                  <a:cubicBezTo>
                    <a:pt x="20908" y="5691"/>
                    <a:pt x="21408" y="5191"/>
                    <a:pt x="21408" y="4572"/>
                  </a:cubicBezTo>
                  <a:cubicBezTo>
                    <a:pt x="21408" y="3965"/>
                    <a:pt x="20908" y="3465"/>
                    <a:pt x="20289" y="3465"/>
                  </a:cubicBezTo>
                  <a:cubicBezTo>
                    <a:pt x="19801" y="3465"/>
                    <a:pt x="19372" y="3786"/>
                    <a:pt x="19229" y="4239"/>
                  </a:cubicBezTo>
                  <a:lnTo>
                    <a:pt x="17765" y="4239"/>
                  </a:lnTo>
                  <a:lnTo>
                    <a:pt x="17765" y="3893"/>
                  </a:lnTo>
                  <a:lnTo>
                    <a:pt x="17289" y="3893"/>
                  </a:lnTo>
                  <a:lnTo>
                    <a:pt x="17289" y="3465"/>
                  </a:lnTo>
                  <a:cubicBezTo>
                    <a:pt x="17289" y="3203"/>
                    <a:pt x="17086" y="3000"/>
                    <a:pt x="16824" y="3000"/>
                  </a:cubicBezTo>
                  <a:lnTo>
                    <a:pt x="16824" y="1084"/>
                  </a:lnTo>
                  <a:cubicBezTo>
                    <a:pt x="16824" y="488"/>
                    <a:pt x="16336" y="0"/>
                    <a:pt x="15741" y="0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113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2820000" dist="49671">
                <a:schemeClr val="lt2">
                  <a:alpha val="26000"/>
                </a:schemeClr>
              </a:outerShdw>
            </a:effectLst>
          </p:spPr>
          <p:txBody>
            <a:bodyPr anchorCtr="0" anchor="ctr" bIns="68100" lIns="68100" spcFirstLastPara="1" rIns="68100" wrap="square" tIns="681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444" name="Google Shape;1444;p86"/>
            <p:cNvGrpSpPr/>
            <p:nvPr/>
          </p:nvGrpSpPr>
          <p:grpSpPr>
            <a:xfrm>
              <a:off x="4700075" y="3262363"/>
              <a:ext cx="560225" cy="709950"/>
              <a:chOff x="556300" y="1021375"/>
              <a:chExt cx="560225" cy="709950"/>
            </a:xfrm>
          </p:grpSpPr>
          <p:sp>
            <p:nvSpPr>
              <p:cNvPr id="1445" name="Google Shape;1445;p86"/>
              <p:cNvSpPr/>
              <p:nvPr/>
            </p:nvSpPr>
            <p:spPr>
              <a:xfrm>
                <a:off x="837000" y="1292525"/>
                <a:ext cx="166700" cy="70600"/>
              </a:xfrm>
              <a:custGeom>
                <a:rect b="b" l="l" r="r" t="t"/>
                <a:pathLst>
                  <a:path extrusionOk="0" h="2824" w="6668">
                    <a:moveTo>
                      <a:pt x="207" y="0"/>
                    </a:moveTo>
                    <a:cubicBezTo>
                      <a:pt x="138" y="0"/>
                      <a:pt x="69" y="1"/>
                      <a:pt x="0" y="2"/>
                    </a:cubicBezTo>
                    <a:lnTo>
                      <a:pt x="412" y="2"/>
                    </a:lnTo>
                    <a:cubicBezTo>
                      <a:pt x="343" y="1"/>
                      <a:pt x="275" y="0"/>
                      <a:pt x="207" y="0"/>
                    </a:cubicBezTo>
                    <a:close/>
                    <a:moveTo>
                      <a:pt x="412" y="2"/>
                    </a:moveTo>
                    <a:cubicBezTo>
                      <a:pt x="425" y="2"/>
                      <a:pt x="439" y="2"/>
                      <a:pt x="452" y="2"/>
                    </a:cubicBezTo>
                    <a:lnTo>
                      <a:pt x="452" y="2"/>
                    </a:lnTo>
                    <a:cubicBezTo>
                      <a:pt x="449" y="2"/>
                      <a:pt x="445" y="2"/>
                      <a:pt x="441" y="2"/>
                    </a:cubicBezTo>
                    <a:close/>
                    <a:moveTo>
                      <a:pt x="452" y="2"/>
                    </a:moveTo>
                    <a:cubicBezTo>
                      <a:pt x="1156" y="37"/>
                      <a:pt x="1188" y="1085"/>
                      <a:pt x="548" y="1168"/>
                    </a:cubicBezTo>
                    <a:cubicBezTo>
                      <a:pt x="2513" y="1204"/>
                      <a:pt x="4477" y="1573"/>
                      <a:pt x="6013" y="2823"/>
                    </a:cubicBezTo>
                    <a:lnTo>
                      <a:pt x="6668" y="1823"/>
                    </a:lnTo>
                    <a:cubicBezTo>
                      <a:pt x="4941" y="442"/>
                      <a:pt x="2651" y="30"/>
                      <a:pt x="452" y="2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68100" lIns="68100" spcFirstLastPara="1" rIns="68100" wrap="square" tIns="681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6" name="Google Shape;1446;p86"/>
              <p:cNvSpPr/>
              <p:nvPr/>
            </p:nvSpPr>
            <p:spPr>
              <a:xfrm>
                <a:off x="987325" y="1338100"/>
                <a:ext cx="44950" cy="46750"/>
              </a:xfrm>
              <a:custGeom>
                <a:rect b="b" l="l" r="r" t="t"/>
                <a:pathLst>
                  <a:path extrusionOk="0" h="1870" w="1798">
                    <a:moveTo>
                      <a:pt x="655" y="0"/>
                    </a:moveTo>
                    <a:lnTo>
                      <a:pt x="0" y="988"/>
                    </a:lnTo>
                    <a:cubicBezTo>
                      <a:pt x="167" y="1119"/>
                      <a:pt x="322" y="1262"/>
                      <a:pt x="476" y="1417"/>
                    </a:cubicBezTo>
                    <a:cubicBezTo>
                      <a:pt x="619" y="1560"/>
                      <a:pt x="750" y="1715"/>
                      <a:pt x="881" y="1869"/>
                    </a:cubicBezTo>
                    <a:lnTo>
                      <a:pt x="1798" y="1179"/>
                    </a:lnTo>
                    <a:cubicBezTo>
                      <a:pt x="1643" y="988"/>
                      <a:pt x="1476" y="786"/>
                      <a:pt x="1298" y="595"/>
                    </a:cubicBezTo>
                    <a:cubicBezTo>
                      <a:pt x="1095" y="381"/>
                      <a:pt x="881" y="179"/>
                      <a:pt x="65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68100" lIns="68100" spcFirstLastPara="1" rIns="68100" wrap="square" tIns="681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7" name="Google Shape;1447;p86"/>
              <p:cNvSpPr/>
              <p:nvPr/>
            </p:nvSpPr>
            <p:spPr>
              <a:xfrm>
                <a:off x="1009350" y="1367550"/>
                <a:ext cx="45250" cy="47950"/>
              </a:xfrm>
              <a:custGeom>
                <a:rect b="b" l="l" r="r" t="t"/>
                <a:pathLst>
                  <a:path extrusionOk="0" h="1918" w="1810">
                    <a:moveTo>
                      <a:pt x="917" y="1"/>
                    </a:moveTo>
                    <a:lnTo>
                      <a:pt x="0" y="691"/>
                    </a:lnTo>
                    <a:cubicBezTo>
                      <a:pt x="310" y="1084"/>
                      <a:pt x="548" y="1489"/>
                      <a:pt x="750" y="1918"/>
                    </a:cubicBezTo>
                    <a:lnTo>
                      <a:pt x="1810" y="1513"/>
                    </a:lnTo>
                    <a:cubicBezTo>
                      <a:pt x="1584" y="989"/>
                      <a:pt x="1286" y="489"/>
                      <a:pt x="91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68100" lIns="68100" spcFirstLastPara="1" rIns="68100" wrap="square" tIns="681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8" name="Google Shape;1448;p86"/>
              <p:cNvSpPr/>
              <p:nvPr/>
            </p:nvSpPr>
            <p:spPr>
              <a:xfrm>
                <a:off x="823600" y="1321725"/>
                <a:ext cx="13725" cy="325"/>
              </a:xfrm>
              <a:custGeom>
                <a:rect b="b" l="l" r="r" t="t"/>
                <a:pathLst>
                  <a:path extrusionOk="0" h="13" w="549">
                    <a:moveTo>
                      <a:pt x="1" y="0"/>
                    </a:moveTo>
                    <a:cubicBezTo>
                      <a:pt x="36" y="0"/>
                      <a:pt x="72" y="12"/>
                      <a:pt x="108" y="12"/>
                    </a:cubicBezTo>
                    <a:cubicBezTo>
                      <a:pt x="251" y="0"/>
                      <a:pt x="405" y="0"/>
                      <a:pt x="548" y="0"/>
                    </a:cubicBezTo>
                    <a:close/>
                  </a:path>
                </a:pathLst>
              </a:custGeom>
              <a:solidFill>
                <a:srgbClr val="707070"/>
              </a:solidFill>
              <a:ln>
                <a:noFill/>
              </a:ln>
            </p:spPr>
            <p:txBody>
              <a:bodyPr anchorCtr="0" anchor="ctr" bIns="68100" lIns="68100" spcFirstLastPara="1" rIns="68100" wrap="square" tIns="681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9" name="Google Shape;1449;p86"/>
              <p:cNvSpPr/>
              <p:nvPr/>
            </p:nvSpPr>
            <p:spPr>
              <a:xfrm>
                <a:off x="1028100" y="1405350"/>
                <a:ext cx="39900" cy="51525"/>
              </a:xfrm>
              <a:custGeom>
                <a:rect b="b" l="l" r="r" t="t"/>
                <a:pathLst>
                  <a:path extrusionOk="0" h="2061" w="1596">
                    <a:moveTo>
                      <a:pt x="1060" y="1"/>
                    </a:moveTo>
                    <a:lnTo>
                      <a:pt x="0" y="406"/>
                    </a:lnTo>
                    <a:cubicBezTo>
                      <a:pt x="238" y="942"/>
                      <a:pt x="405" y="1489"/>
                      <a:pt x="512" y="2061"/>
                    </a:cubicBezTo>
                    <a:lnTo>
                      <a:pt x="1596" y="1692"/>
                    </a:lnTo>
                    <a:cubicBezTo>
                      <a:pt x="1477" y="1108"/>
                      <a:pt x="1298" y="549"/>
                      <a:pt x="106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68100" lIns="68100" spcFirstLastPara="1" rIns="68100" wrap="square" tIns="681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0" name="Google Shape;1450;p86"/>
              <p:cNvSpPr/>
              <p:nvPr/>
            </p:nvSpPr>
            <p:spPr>
              <a:xfrm>
                <a:off x="1047150" y="1542875"/>
                <a:ext cx="29175" cy="31875"/>
              </a:xfrm>
              <a:custGeom>
                <a:rect b="b" l="l" r="r" t="t"/>
                <a:pathLst>
                  <a:path extrusionOk="0" h="1275" w="1167">
                    <a:moveTo>
                      <a:pt x="0" y="1"/>
                    </a:moveTo>
                    <a:lnTo>
                      <a:pt x="0" y="703"/>
                    </a:lnTo>
                    <a:cubicBezTo>
                      <a:pt x="0" y="1084"/>
                      <a:pt x="292" y="1275"/>
                      <a:pt x="584" y="1275"/>
                    </a:cubicBezTo>
                    <a:cubicBezTo>
                      <a:pt x="875" y="1275"/>
                      <a:pt x="1167" y="1084"/>
                      <a:pt x="1167" y="703"/>
                    </a:cubicBezTo>
                    <a:cubicBezTo>
                      <a:pt x="1167" y="477"/>
                      <a:pt x="1167" y="239"/>
                      <a:pt x="116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68100" lIns="68100" spcFirstLastPara="1" rIns="68100" wrap="square" tIns="681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1" name="Google Shape;1451;p86"/>
              <p:cNvSpPr/>
              <p:nvPr/>
            </p:nvSpPr>
            <p:spPr>
              <a:xfrm>
                <a:off x="1045950" y="1495850"/>
                <a:ext cx="30375" cy="47050"/>
              </a:xfrm>
              <a:custGeom>
                <a:rect b="b" l="l" r="r" t="t"/>
                <a:pathLst>
                  <a:path extrusionOk="0" h="1882" w="1215">
                    <a:moveTo>
                      <a:pt x="1155" y="0"/>
                    </a:moveTo>
                    <a:lnTo>
                      <a:pt x="1" y="120"/>
                    </a:lnTo>
                    <a:cubicBezTo>
                      <a:pt x="36" y="703"/>
                      <a:pt x="48" y="1298"/>
                      <a:pt x="48" y="1882"/>
                    </a:cubicBezTo>
                    <a:lnTo>
                      <a:pt x="1215" y="1882"/>
                    </a:lnTo>
                    <a:cubicBezTo>
                      <a:pt x="1215" y="1251"/>
                      <a:pt x="1191" y="620"/>
                      <a:pt x="115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68100" lIns="68100" spcFirstLastPara="1" rIns="68100" wrap="square" tIns="681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2" name="Google Shape;1452;p86"/>
              <p:cNvSpPr/>
              <p:nvPr/>
            </p:nvSpPr>
            <p:spPr>
              <a:xfrm>
                <a:off x="1040900" y="1447625"/>
                <a:ext cx="33650" cy="51225"/>
              </a:xfrm>
              <a:custGeom>
                <a:rect b="b" l="l" r="r" t="t"/>
                <a:pathLst>
                  <a:path extrusionOk="0" h="2049" w="1346">
                    <a:moveTo>
                      <a:pt x="1084" y="1"/>
                    </a:moveTo>
                    <a:lnTo>
                      <a:pt x="0" y="370"/>
                    </a:lnTo>
                    <a:cubicBezTo>
                      <a:pt x="107" y="917"/>
                      <a:pt x="167" y="1477"/>
                      <a:pt x="203" y="2049"/>
                    </a:cubicBezTo>
                    <a:lnTo>
                      <a:pt x="1346" y="1929"/>
                    </a:lnTo>
                    <a:cubicBezTo>
                      <a:pt x="1310" y="1275"/>
                      <a:pt x="1227" y="632"/>
                      <a:pt x="108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68100" lIns="68100" spcFirstLastPara="1" rIns="68100" wrap="square" tIns="681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3" name="Google Shape;1453;p86"/>
              <p:cNvSpPr/>
              <p:nvPr/>
            </p:nvSpPr>
            <p:spPr>
              <a:xfrm>
                <a:off x="599475" y="1447625"/>
                <a:ext cx="34250" cy="51225"/>
              </a:xfrm>
              <a:custGeom>
                <a:rect b="b" l="l" r="r" t="t"/>
                <a:pathLst>
                  <a:path extrusionOk="0" h="2049" w="1370">
                    <a:moveTo>
                      <a:pt x="250" y="1"/>
                    </a:moveTo>
                    <a:cubicBezTo>
                      <a:pt x="119" y="632"/>
                      <a:pt x="48" y="1275"/>
                      <a:pt x="0" y="1929"/>
                    </a:cubicBezTo>
                    <a:lnTo>
                      <a:pt x="1155" y="2049"/>
                    </a:lnTo>
                    <a:cubicBezTo>
                      <a:pt x="1191" y="1477"/>
                      <a:pt x="1262" y="917"/>
                      <a:pt x="1369" y="370"/>
                    </a:cubicBezTo>
                    <a:lnTo>
                      <a:pt x="2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68100" lIns="68100" spcFirstLastPara="1" rIns="68100" wrap="square" tIns="681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4" name="Google Shape;1454;p86"/>
              <p:cNvSpPr/>
              <p:nvPr/>
            </p:nvSpPr>
            <p:spPr>
              <a:xfrm>
                <a:off x="597975" y="1495850"/>
                <a:ext cx="30400" cy="47050"/>
              </a:xfrm>
              <a:custGeom>
                <a:rect b="b" l="l" r="r" t="t"/>
                <a:pathLst>
                  <a:path extrusionOk="0" h="1882" w="1216">
                    <a:moveTo>
                      <a:pt x="60" y="0"/>
                    </a:moveTo>
                    <a:cubicBezTo>
                      <a:pt x="13" y="632"/>
                      <a:pt x="1" y="1263"/>
                      <a:pt x="1" y="1882"/>
                    </a:cubicBezTo>
                    <a:lnTo>
                      <a:pt x="1167" y="1882"/>
                    </a:lnTo>
                    <a:cubicBezTo>
                      <a:pt x="1167" y="1298"/>
                      <a:pt x="1179" y="703"/>
                      <a:pt x="1215" y="120"/>
                    </a:cubicBezTo>
                    <a:lnTo>
                      <a:pt x="6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68100" lIns="68100" spcFirstLastPara="1" rIns="68100" wrap="square" tIns="681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5" name="Google Shape;1455;p86"/>
              <p:cNvSpPr/>
              <p:nvPr/>
            </p:nvSpPr>
            <p:spPr>
              <a:xfrm>
                <a:off x="605725" y="1405350"/>
                <a:ext cx="41100" cy="51525"/>
              </a:xfrm>
              <a:custGeom>
                <a:rect b="b" l="l" r="r" t="t"/>
                <a:pathLst>
                  <a:path extrusionOk="0" h="2061" w="1644">
                    <a:moveTo>
                      <a:pt x="536" y="1"/>
                    </a:moveTo>
                    <a:cubicBezTo>
                      <a:pt x="298" y="537"/>
                      <a:pt x="131" y="1108"/>
                      <a:pt x="0" y="1692"/>
                    </a:cubicBezTo>
                    <a:lnTo>
                      <a:pt x="1119" y="2061"/>
                    </a:lnTo>
                    <a:cubicBezTo>
                      <a:pt x="1238" y="1501"/>
                      <a:pt x="1405" y="942"/>
                      <a:pt x="1643" y="418"/>
                    </a:cubicBezTo>
                    <a:lnTo>
                      <a:pt x="53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68100" lIns="68100" spcFirstLastPara="1" rIns="68100" wrap="square" tIns="681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6" name="Google Shape;1456;p86"/>
              <p:cNvSpPr/>
              <p:nvPr/>
            </p:nvSpPr>
            <p:spPr>
              <a:xfrm>
                <a:off x="597975" y="1542875"/>
                <a:ext cx="29200" cy="31875"/>
              </a:xfrm>
              <a:custGeom>
                <a:rect b="b" l="l" r="r" t="t"/>
                <a:pathLst>
                  <a:path extrusionOk="0" h="1275" w="1168">
                    <a:moveTo>
                      <a:pt x="1" y="1"/>
                    </a:moveTo>
                    <a:cubicBezTo>
                      <a:pt x="1" y="239"/>
                      <a:pt x="1" y="477"/>
                      <a:pt x="1" y="703"/>
                    </a:cubicBezTo>
                    <a:cubicBezTo>
                      <a:pt x="1" y="1084"/>
                      <a:pt x="292" y="1275"/>
                      <a:pt x="584" y="1275"/>
                    </a:cubicBezTo>
                    <a:cubicBezTo>
                      <a:pt x="876" y="1275"/>
                      <a:pt x="1167" y="1084"/>
                      <a:pt x="1167" y="703"/>
                    </a:cubicBezTo>
                    <a:lnTo>
                      <a:pt x="116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68100" lIns="68100" spcFirstLastPara="1" rIns="68100" wrap="square" tIns="681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7" name="Google Shape;1457;p86"/>
              <p:cNvSpPr/>
              <p:nvPr/>
            </p:nvSpPr>
            <p:spPr>
              <a:xfrm>
                <a:off x="641725" y="1338400"/>
                <a:ext cx="45275" cy="46750"/>
              </a:xfrm>
              <a:custGeom>
                <a:rect b="b" l="l" r="r" t="t"/>
                <a:pathLst>
                  <a:path extrusionOk="0" h="1870" w="1811">
                    <a:moveTo>
                      <a:pt x="1168" y="0"/>
                    </a:moveTo>
                    <a:cubicBezTo>
                      <a:pt x="941" y="179"/>
                      <a:pt x="715" y="369"/>
                      <a:pt x="513" y="583"/>
                    </a:cubicBezTo>
                    <a:cubicBezTo>
                      <a:pt x="322" y="774"/>
                      <a:pt x="156" y="964"/>
                      <a:pt x="1" y="1167"/>
                    </a:cubicBezTo>
                    <a:lnTo>
                      <a:pt x="941" y="1869"/>
                    </a:lnTo>
                    <a:cubicBezTo>
                      <a:pt x="1061" y="1715"/>
                      <a:pt x="1192" y="1560"/>
                      <a:pt x="1334" y="1405"/>
                    </a:cubicBezTo>
                    <a:cubicBezTo>
                      <a:pt x="1489" y="1250"/>
                      <a:pt x="1644" y="1107"/>
                      <a:pt x="1811" y="976"/>
                    </a:cubicBezTo>
                    <a:lnTo>
                      <a:pt x="116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68100" lIns="68100" spcFirstLastPara="1" rIns="68100" wrap="square" tIns="681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8" name="Google Shape;1458;p86"/>
              <p:cNvSpPr/>
              <p:nvPr/>
            </p:nvSpPr>
            <p:spPr>
              <a:xfrm>
                <a:off x="837300" y="1321725"/>
                <a:ext cx="13425" cy="325"/>
              </a:xfrm>
              <a:custGeom>
                <a:rect b="b" l="l" r="r" t="t"/>
                <a:pathLst>
                  <a:path extrusionOk="0" h="13" w="537">
                    <a:moveTo>
                      <a:pt x="0" y="0"/>
                    </a:moveTo>
                    <a:cubicBezTo>
                      <a:pt x="143" y="0"/>
                      <a:pt x="286" y="0"/>
                      <a:pt x="429" y="12"/>
                    </a:cubicBezTo>
                    <a:cubicBezTo>
                      <a:pt x="465" y="12"/>
                      <a:pt x="500" y="0"/>
                      <a:pt x="536" y="0"/>
                    </a:cubicBezTo>
                    <a:close/>
                  </a:path>
                </a:pathLst>
              </a:custGeom>
              <a:solidFill>
                <a:srgbClr val="707070"/>
              </a:solidFill>
              <a:ln>
                <a:noFill/>
              </a:ln>
            </p:spPr>
            <p:txBody>
              <a:bodyPr anchorCtr="0" anchor="ctr" bIns="68100" lIns="68100" spcFirstLastPara="1" rIns="68100" wrap="square" tIns="681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9" name="Google Shape;1459;p86"/>
              <p:cNvSpPr/>
              <p:nvPr/>
            </p:nvSpPr>
            <p:spPr>
              <a:xfrm>
                <a:off x="619125" y="1367550"/>
                <a:ext cx="46150" cy="48250"/>
              </a:xfrm>
              <a:custGeom>
                <a:rect b="b" l="l" r="r" t="t"/>
                <a:pathLst>
                  <a:path extrusionOk="0" h="1930" w="1846">
                    <a:moveTo>
                      <a:pt x="905" y="1"/>
                    </a:moveTo>
                    <a:cubicBezTo>
                      <a:pt x="524" y="465"/>
                      <a:pt x="226" y="977"/>
                      <a:pt x="0" y="1513"/>
                    </a:cubicBezTo>
                    <a:lnTo>
                      <a:pt x="1107" y="1930"/>
                    </a:lnTo>
                    <a:cubicBezTo>
                      <a:pt x="1298" y="1501"/>
                      <a:pt x="1548" y="1096"/>
                      <a:pt x="1845" y="703"/>
                    </a:cubicBezTo>
                    <a:lnTo>
                      <a:pt x="90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68100" lIns="68100" spcFirstLastPara="1" rIns="68100" wrap="square" tIns="681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0" name="Google Shape;1460;p86"/>
              <p:cNvSpPr/>
              <p:nvPr/>
            </p:nvSpPr>
            <p:spPr>
              <a:xfrm>
                <a:off x="670900" y="1292525"/>
                <a:ext cx="166125" cy="70300"/>
              </a:xfrm>
              <a:custGeom>
                <a:rect b="b" l="l" r="r" t="t"/>
                <a:pathLst>
                  <a:path extrusionOk="0" h="2812" w="6645">
                    <a:moveTo>
                      <a:pt x="6446" y="1"/>
                    </a:moveTo>
                    <a:cubicBezTo>
                      <a:pt x="6380" y="1"/>
                      <a:pt x="6315" y="1"/>
                      <a:pt x="6249" y="2"/>
                    </a:cubicBezTo>
                    <a:lnTo>
                      <a:pt x="6644" y="2"/>
                    </a:lnTo>
                    <a:cubicBezTo>
                      <a:pt x="6578" y="1"/>
                      <a:pt x="6512" y="1"/>
                      <a:pt x="6446" y="1"/>
                    </a:cubicBezTo>
                    <a:close/>
                    <a:moveTo>
                      <a:pt x="6216" y="2"/>
                    </a:moveTo>
                    <a:cubicBezTo>
                      <a:pt x="6211" y="2"/>
                      <a:pt x="6207" y="2"/>
                      <a:pt x="6203" y="2"/>
                    </a:cubicBezTo>
                    <a:lnTo>
                      <a:pt x="6203" y="2"/>
                    </a:lnTo>
                    <a:cubicBezTo>
                      <a:pt x="6218" y="2"/>
                      <a:pt x="6234" y="2"/>
                      <a:pt x="6249" y="2"/>
                    </a:cubicBezTo>
                    <a:close/>
                    <a:moveTo>
                      <a:pt x="6203" y="2"/>
                    </a:moveTo>
                    <a:lnTo>
                      <a:pt x="6203" y="2"/>
                    </a:lnTo>
                    <a:cubicBezTo>
                      <a:pt x="3979" y="31"/>
                      <a:pt x="1754" y="462"/>
                      <a:pt x="1" y="1835"/>
                    </a:cubicBezTo>
                    <a:lnTo>
                      <a:pt x="644" y="2811"/>
                    </a:lnTo>
                    <a:cubicBezTo>
                      <a:pt x="2144" y="1549"/>
                      <a:pt x="4156" y="1204"/>
                      <a:pt x="6109" y="1168"/>
                    </a:cubicBezTo>
                    <a:cubicBezTo>
                      <a:pt x="5470" y="1074"/>
                      <a:pt x="5501" y="38"/>
                      <a:pt x="6203" y="2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68100" lIns="68100" spcFirstLastPara="1" rIns="68100" wrap="square" tIns="681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1" name="Google Shape;1461;p86"/>
              <p:cNvSpPr/>
              <p:nvPr/>
            </p:nvSpPr>
            <p:spPr>
              <a:xfrm>
                <a:off x="807525" y="1292550"/>
                <a:ext cx="59250" cy="29200"/>
              </a:xfrm>
              <a:custGeom>
                <a:rect b="b" l="l" r="r" t="t"/>
                <a:pathLst>
                  <a:path extrusionOk="0" h="1168" w="2370">
                    <a:moveTo>
                      <a:pt x="751" y="1"/>
                    </a:moveTo>
                    <a:cubicBezTo>
                      <a:pt x="36" y="24"/>
                      <a:pt x="1" y="1072"/>
                      <a:pt x="644" y="1167"/>
                    </a:cubicBezTo>
                    <a:lnTo>
                      <a:pt x="1191" y="1167"/>
                    </a:lnTo>
                    <a:cubicBezTo>
                      <a:pt x="1281" y="1161"/>
                      <a:pt x="1370" y="1158"/>
                      <a:pt x="1459" y="1158"/>
                    </a:cubicBezTo>
                    <a:cubicBezTo>
                      <a:pt x="1548" y="1158"/>
                      <a:pt x="1638" y="1161"/>
                      <a:pt x="1727" y="1167"/>
                    </a:cubicBezTo>
                    <a:cubicBezTo>
                      <a:pt x="2370" y="1084"/>
                      <a:pt x="2334" y="24"/>
                      <a:pt x="1620" y="1"/>
                    </a:cubicBezTo>
                    <a:close/>
                  </a:path>
                </a:pathLst>
              </a:custGeom>
              <a:solidFill>
                <a:srgbClr val="707070"/>
              </a:solidFill>
              <a:ln>
                <a:noFill/>
              </a:ln>
            </p:spPr>
            <p:txBody>
              <a:bodyPr anchorCtr="0" anchor="ctr" bIns="68100" lIns="68100" spcFirstLastPara="1" rIns="68100" wrap="square" tIns="681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2" name="Google Shape;1462;p86"/>
              <p:cNvSpPr/>
              <p:nvPr/>
            </p:nvSpPr>
            <p:spPr>
              <a:xfrm>
                <a:off x="917950" y="1635750"/>
                <a:ext cx="32775" cy="40500"/>
              </a:xfrm>
              <a:custGeom>
                <a:rect b="b" l="l" r="r" t="t"/>
                <a:pathLst>
                  <a:path extrusionOk="0" h="1620" w="1311">
                    <a:moveTo>
                      <a:pt x="84" y="0"/>
                    </a:moveTo>
                    <a:cubicBezTo>
                      <a:pt x="96" y="453"/>
                      <a:pt x="60" y="893"/>
                      <a:pt x="1" y="1334"/>
                    </a:cubicBezTo>
                    <a:lnTo>
                      <a:pt x="1215" y="1620"/>
                    </a:lnTo>
                    <a:cubicBezTo>
                      <a:pt x="1287" y="1108"/>
                      <a:pt x="1311" y="560"/>
                      <a:pt x="129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68100" lIns="68100" spcFirstLastPara="1" rIns="68100" wrap="square" tIns="681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3" name="Google Shape;1463;p86"/>
              <p:cNvSpPr/>
              <p:nvPr/>
            </p:nvSpPr>
            <p:spPr>
              <a:xfrm>
                <a:off x="723600" y="1635750"/>
                <a:ext cx="32450" cy="40200"/>
              </a:xfrm>
              <a:custGeom>
                <a:rect b="b" l="l" r="r" t="t"/>
                <a:pathLst>
                  <a:path extrusionOk="0" h="1608" w="1298">
                    <a:moveTo>
                      <a:pt x="12" y="0"/>
                    </a:moveTo>
                    <a:cubicBezTo>
                      <a:pt x="0" y="560"/>
                      <a:pt x="36" y="1108"/>
                      <a:pt x="83" y="1608"/>
                    </a:cubicBezTo>
                    <a:lnTo>
                      <a:pt x="1298" y="1322"/>
                    </a:lnTo>
                    <a:cubicBezTo>
                      <a:pt x="1262" y="881"/>
                      <a:pt x="1250" y="441"/>
                      <a:pt x="1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68100" lIns="68100" spcFirstLastPara="1" rIns="68100" wrap="square" tIns="681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4" name="Google Shape;1464;p86"/>
              <p:cNvSpPr/>
              <p:nvPr/>
            </p:nvSpPr>
            <p:spPr>
              <a:xfrm>
                <a:off x="904275" y="1554775"/>
                <a:ext cx="42575" cy="43200"/>
              </a:xfrm>
              <a:custGeom>
                <a:rect b="b" l="l" r="r" t="t"/>
                <a:pathLst>
                  <a:path extrusionOk="0" h="1728" w="1703">
                    <a:moveTo>
                      <a:pt x="1215" y="1"/>
                    </a:moveTo>
                    <a:lnTo>
                      <a:pt x="0" y="263"/>
                    </a:lnTo>
                    <a:cubicBezTo>
                      <a:pt x="60" y="382"/>
                      <a:pt x="119" y="501"/>
                      <a:pt x="167" y="620"/>
                    </a:cubicBezTo>
                    <a:cubicBezTo>
                      <a:pt x="298" y="953"/>
                      <a:pt x="393" y="1299"/>
                      <a:pt x="465" y="1656"/>
                    </a:cubicBezTo>
                    <a:lnTo>
                      <a:pt x="1703" y="1727"/>
                    </a:lnTo>
                    <a:cubicBezTo>
                      <a:pt x="1596" y="1120"/>
                      <a:pt x="1441" y="537"/>
                      <a:pt x="121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68100" lIns="68100" spcFirstLastPara="1" rIns="68100" wrap="square" tIns="681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5" name="Google Shape;1465;p86"/>
              <p:cNvSpPr/>
              <p:nvPr/>
            </p:nvSpPr>
            <p:spPr>
              <a:xfrm>
                <a:off x="726575" y="1554500"/>
                <a:ext cx="41700" cy="43175"/>
              </a:xfrm>
              <a:custGeom>
                <a:rect b="b" l="l" r="r" t="t"/>
                <a:pathLst>
                  <a:path extrusionOk="0" h="1727" w="1668">
                    <a:moveTo>
                      <a:pt x="405" y="0"/>
                    </a:moveTo>
                    <a:cubicBezTo>
                      <a:pt x="214" y="548"/>
                      <a:pt x="84" y="1131"/>
                      <a:pt x="0" y="1726"/>
                    </a:cubicBezTo>
                    <a:lnTo>
                      <a:pt x="1298" y="1667"/>
                    </a:lnTo>
                    <a:cubicBezTo>
                      <a:pt x="1310" y="1584"/>
                      <a:pt x="1322" y="1488"/>
                      <a:pt x="1346" y="1405"/>
                    </a:cubicBezTo>
                    <a:cubicBezTo>
                      <a:pt x="1417" y="1036"/>
                      <a:pt x="1524" y="655"/>
                      <a:pt x="1667" y="274"/>
                    </a:cubicBezTo>
                    <a:lnTo>
                      <a:pt x="40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68100" lIns="68100" spcFirstLastPara="1" rIns="68100" wrap="square" tIns="681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6" name="Google Shape;1466;p86"/>
              <p:cNvSpPr/>
              <p:nvPr/>
            </p:nvSpPr>
            <p:spPr>
              <a:xfrm>
                <a:off x="725675" y="1668775"/>
                <a:ext cx="34075" cy="37100"/>
              </a:xfrm>
              <a:custGeom>
                <a:rect b="b" l="l" r="r" t="t"/>
                <a:pathLst>
                  <a:path extrusionOk="0" h="1484" w="1363">
                    <a:moveTo>
                      <a:pt x="1215" y="1"/>
                    </a:moveTo>
                    <a:lnTo>
                      <a:pt x="0" y="287"/>
                    </a:lnTo>
                    <a:cubicBezTo>
                      <a:pt x="24" y="561"/>
                      <a:pt x="48" y="823"/>
                      <a:pt x="84" y="1061"/>
                    </a:cubicBezTo>
                    <a:cubicBezTo>
                      <a:pt x="127" y="1355"/>
                      <a:pt x="346" y="1483"/>
                      <a:pt x="587" y="1483"/>
                    </a:cubicBezTo>
                    <a:cubicBezTo>
                      <a:pt x="950" y="1483"/>
                      <a:pt x="1363" y="1194"/>
                      <a:pt x="1298" y="751"/>
                    </a:cubicBezTo>
                    <a:cubicBezTo>
                      <a:pt x="1263" y="501"/>
                      <a:pt x="1239" y="251"/>
                      <a:pt x="1215" y="1"/>
                    </a:cubicBez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</p:spPr>
            <p:txBody>
              <a:bodyPr anchorCtr="0" anchor="ctr" bIns="68100" lIns="68100" spcFirstLastPara="1" rIns="68100" wrap="square" tIns="681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7" name="Google Shape;1467;p86"/>
              <p:cNvSpPr/>
              <p:nvPr/>
            </p:nvSpPr>
            <p:spPr>
              <a:xfrm>
                <a:off x="912350" y="1669075"/>
                <a:ext cx="36000" cy="36800"/>
              </a:xfrm>
              <a:custGeom>
                <a:rect b="b" l="l" r="r" t="t"/>
                <a:pathLst>
                  <a:path extrusionOk="0" h="1472" w="1440">
                    <a:moveTo>
                      <a:pt x="225" y="1"/>
                    </a:moveTo>
                    <a:cubicBezTo>
                      <a:pt x="189" y="251"/>
                      <a:pt x="142" y="501"/>
                      <a:pt x="94" y="739"/>
                    </a:cubicBezTo>
                    <a:cubicBezTo>
                      <a:pt x="1" y="1182"/>
                      <a:pt x="398" y="1471"/>
                      <a:pt x="765" y="1471"/>
                    </a:cubicBezTo>
                    <a:cubicBezTo>
                      <a:pt x="1010" y="1471"/>
                      <a:pt x="1242" y="1343"/>
                      <a:pt x="1308" y="1049"/>
                    </a:cubicBezTo>
                    <a:cubicBezTo>
                      <a:pt x="1356" y="811"/>
                      <a:pt x="1404" y="549"/>
                      <a:pt x="1439" y="287"/>
                    </a:cubicBezTo>
                    <a:lnTo>
                      <a:pt x="225" y="1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</p:spPr>
            <p:txBody>
              <a:bodyPr anchorCtr="0" anchor="ctr" bIns="68100" lIns="68100" spcFirstLastPara="1" rIns="68100" wrap="square" tIns="681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8" name="Google Shape;1468;p86"/>
              <p:cNvSpPr/>
              <p:nvPr/>
            </p:nvSpPr>
            <p:spPr>
              <a:xfrm>
                <a:off x="915875" y="1596150"/>
                <a:ext cx="34550" cy="39625"/>
              </a:xfrm>
              <a:custGeom>
                <a:rect b="b" l="l" r="r" t="t"/>
                <a:pathLst>
                  <a:path extrusionOk="0" h="1585" w="1382">
                    <a:moveTo>
                      <a:pt x="1" y="1"/>
                    </a:moveTo>
                    <a:lnTo>
                      <a:pt x="1" y="1"/>
                    </a:lnTo>
                    <a:cubicBezTo>
                      <a:pt x="108" y="525"/>
                      <a:pt x="167" y="1061"/>
                      <a:pt x="167" y="1584"/>
                    </a:cubicBezTo>
                    <a:lnTo>
                      <a:pt x="1382" y="1584"/>
                    </a:lnTo>
                    <a:cubicBezTo>
                      <a:pt x="1370" y="1084"/>
                      <a:pt x="1322" y="572"/>
                      <a:pt x="1239" y="72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68100" lIns="68100" spcFirstLastPara="1" rIns="68100" wrap="square" tIns="681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9" name="Google Shape;1469;p86"/>
              <p:cNvSpPr/>
              <p:nvPr/>
            </p:nvSpPr>
            <p:spPr>
              <a:xfrm>
                <a:off x="723900" y="1596150"/>
                <a:ext cx="35125" cy="39625"/>
              </a:xfrm>
              <a:custGeom>
                <a:rect b="b" l="l" r="r" t="t"/>
                <a:pathLst>
                  <a:path extrusionOk="0" h="1585" w="1405">
                    <a:moveTo>
                      <a:pt x="1405" y="1"/>
                    </a:moveTo>
                    <a:lnTo>
                      <a:pt x="107" y="72"/>
                    </a:lnTo>
                    <a:cubicBezTo>
                      <a:pt x="36" y="572"/>
                      <a:pt x="0" y="1084"/>
                      <a:pt x="0" y="1584"/>
                    </a:cubicBezTo>
                    <a:lnTo>
                      <a:pt x="1250" y="1584"/>
                    </a:lnTo>
                    <a:cubicBezTo>
                      <a:pt x="1262" y="1049"/>
                      <a:pt x="1322" y="525"/>
                      <a:pt x="140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68100" lIns="68100" spcFirstLastPara="1" rIns="68100" wrap="square" tIns="681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0" name="Google Shape;1470;p86"/>
              <p:cNvSpPr/>
              <p:nvPr/>
            </p:nvSpPr>
            <p:spPr>
              <a:xfrm>
                <a:off x="736675" y="1484225"/>
                <a:ext cx="197975" cy="77425"/>
              </a:xfrm>
              <a:custGeom>
                <a:rect b="b" l="l" r="r" t="t"/>
                <a:pathLst>
                  <a:path extrusionOk="0" h="3097" w="7919">
                    <a:moveTo>
                      <a:pt x="3934" y="0"/>
                    </a:moveTo>
                    <a:cubicBezTo>
                      <a:pt x="3730" y="0"/>
                      <a:pt x="3519" y="12"/>
                      <a:pt x="3299" y="37"/>
                    </a:cubicBezTo>
                    <a:cubicBezTo>
                      <a:pt x="1525" y="227"/>
                      <a:pt x="525" y="1370"/>
                      <a:pt x="1" y="2811"/>
                    </a:cubicBezTo>
                    <a:lnTo>
                      <a:pt x="1263" y="3097"/>
                    </a:lnTo>
                    <a:cubicBezTo>
                      <a:pt x="1608" y="2228"/>
                      <a:pt x="2180" y="1466"/>
                      <a:pt x="3204" y="1227"/>
                    </a:cubicBezTo>
                    <a:cubicBezTo>
                      <a:pt x="3434" y="1174"/>
                      <a:pt x="3658" y="1149"/>
                      <a:pt x="3875" y="1149"/>
                    </a:cubicBezTo>
                    <a:cubicBezTo>
                      <a:pt x="5157" y="1149"/>
                      <a:pt x="6175" y="2026"/>
                      <a:pt x="6704" y="3085"/>
                    </a:cubicBezTo>
                    <a:lnTo>
                      <a:pt x="7919" y="2823"/>
                    </a:lnTo>
                    <a:cubicBezTo>
                      <a:pt x="7247" y="1219"/>
                      <a:pt x="5993" y="0"/>
                      <a:pt x="393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68100" lIns="68100" spcFirstLastPara="1" rIns="68100" wrap="square" tIns="681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1" name="Google Shape;1471;p86"/>
              <p:cNvSpPr/>
              <p:nvPr/>
            </p:nvSpPr>
            <p:spPr>
              <a:xfrm>
                <a:off x="703350" y="1279450"/>
                <a:ext cx="267625" cy="263450"/>
              </a:xfrm>
              <a:custGeom>
                <a:rect b="b" l="l" r="r" t="t"/>
                <a:pathLst>
                  <a:path extrusionOk="0" h="10538" w="10705">
                    <a:moveTo>
                      <a:pt x="0" y="1"/>
                    </a:moveTo>
                    <a:lnTo>
                      <a:pt x="0" y="10538"/>
                    </a:lnTo>
                    <a:lnTo>
                      <a:pt x="10704" y="10538"/>
                    </a:lnTo>
                    <a:lnTo>
                      <a:pt x="10704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68100" lIns="68100" spcFirstLastPara="1" rIns="68100" wrap="square" tIns="681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2" name="Google Shape;1472;p86"/>
              <p:cNvSpPr/>
              <p:nvPr/>
            </p:nvSpPr>
            <p:spPr>
              <a:xfrm>
                <a:off x="788775" y="1237775"/>
                <a:ext cx="96775" cy="64025"/>
              </a:xfrm>
              <a:custGeom>
                <a:rect b="b" l="l" r="r" t="t"/>
                <a:pathLst>
                  <a:path extrusionOk="0" h="2561" w="3871">
                    <a:moveTo>
                      <a:pt x="1" y="1"/>
                    </a:moveTo>
                    <a:lnTo>
                      <a:pt x="1" y="2561"/>
                    </a:lnTo>
                    <a:lnTo>
                      <a:pt x="3870" y="2561"/>
                    </a:lnTo>
                    <a:lnTo>
                      <a:pt x="387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68100" lIns="68100" spcFirstLastPara="1" rIns="68100" wrap="square" tIns="681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3" name="Google Shape;1473;p86"/>
              <p:cNvSpPr/>
              <p:nvPr/>
            </p:nvSpPr>
            <p:spPr>
              <a:xfrm>
                <a:off x="988500" y="1127350"/>
                <a:ext cx="75325" cy="16100"/>
              </a:xfrm>
              <a:custGeom>
                <a:rect b="b" l="l" r="r" t="t"/>
                <a:pathLst>
                  <a:path extrusionOk="0" h="644" w="3013">
                    <a:moveTo>
                      <a:pt x="1" y="1"/>
                    </a:moveTo>
                    <a:lnTo>
                      <a:pt x="1" y="644"/>
                    </a:lnTo>
                    <a:lnTo>
                      <a:pt x="3013" y="644"/>
                    </a:lnTo>
                    <a:lnTo>
                      <a:pt x="301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68100" lIns="68100" spcFirstLastPara="1" rIns="68100" wrap="square" tIns="681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4" name="Google Shape;1474;p86"/>
              <p:cNvSpPr/>
              <p:nvPr/>
            </p:nvSpPr>
            <p:spPr>
              <a:xfrm>
                <a:off x="976900" y="1118725"/>
                <a:ext cx="23825" cy="33350"/>
              </a:xfrm>
              <a:custGeom>
                <a:rect b="b" l="l" r="r" t="t"/>
                <a:pathLst>
                  <a:path extrusionOk="0" h="1334" w="953">
                    <a:moveTo>
                      <a:pt x="0" y="0"/>
                    </a:moveTo>
                    <a:lnTo>
                      <a:pt x="0" y="1334"/>
                    </a:lnTo>
                    <a:lnTo>
                      <a:pt x="953" y="1334"/>
                    </a:lnTo>
                    <a:lnTo>
                      <a:pt x="953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68100" lIns="68100" spcFirstLastPara="1" rIns="68100" wrap="square" tIns="681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5" name="Google Shape;1475;p86"/>
              <p:cNvSpPr/>
              <p:nvPr/>
            </p:nvSpPr>
            <p:spPr>
              <a:xfrm>
                <a:off x="965275" y="1096400"/>
                <a:ext cx="23250" cy="79800"/>
              </a:xfrm>
              <a:custGeom>
                <a:rect b="b" l="l" r="r" t="t"/>
                <a:pathLst>
                  <a:path extrusionOk="0" h="3192" w="930">
                    <a:moveTo>
                      <a:pt x="465" y="0"/>
                    </a:moveTo>
                    <a:cubicBezTo>
                      <a:pt x="215" y="0"/>
                      <a:pt x="1" y="203"/>
                      <a:pt x="1" y="465"/>
                    </a:cubicBezTo>
                    <a:lnTo>
                      <a:pt x="1" y="2727"/>
                    </a:lnTo>
                    <a:cubicBezTo>
                      <a:pt x="1" y="2977"/>
                      <a:pt x="215" y="3191"/>
                      <a:pt x="465" y="3191"/>
                    </a:cubicBezTo>
                    <a:cubicBezTo>
                      <a:pt x="727" y="3191"/>
                      <a:pt x="930" y="2977"/>
                      <a:pt x="930" y="2727"/>
                    </a:cubicBezTo>
                    <a:lnTo>
                      <a:pt x="930" y="465"/>
                    </a:lnTo>
                    <a:cubicBezTo>
                      <a:pt x="930" y="203"/>
                      <a:pt x="727" y="0"/>
                      <a:pt x="4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68100" lIns="68100" spcFirstLastPara="1" rIns="68100" wrap="square" tIns="681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6" name="Google Shape;1476;p86"/>
              <p:cNvSpPr/>
              <p:nvPr/>
            </p:nvSpPr>
            <p:spPr>
              <a:xfrm>
                <a:off x="1035825" y="1108000"/>
                <a:ext cx="55700" cy="55700"/>
              </a:xfrm>
              <a:custGeom>
                <a:rect b="b" l="l" r="r" t="t"/>
                <a:pathLst>
                  <a:path extrusionOk="0" h="2228" w="2228">
                    <a:moveTo>
                      <a:pt x="1120" y="1"/>
                    </a:moveTo>
                    <a:cubicBezTo>
                      <a:pt x="501" y="1"/>
                      <a:pt x="1" y="501"/>
                      <a:pt x="1" y="1108"/>
                    </a:cubicBezTo>
                    <a:cubicBezTo>
                      <a:pt x="1" y="1727"/>
                      <a:pt x="501" y="2227"/>
                      <a:pt x="1120" y="2227"/>
                    </a:cubicBezTo>
                    <a:cubicBezTo>
                      <a:pt x="1727" y="2227"/>
                      <a:pt x="2227" y="1727"/>
                      <a:pt x="2227" y="1108"/>
                    </a:cubicBezTo>
                    <a:cubicBezTo>
                      <a:pt x="2227" y="501"/>
                      <a:pt x="1727" y="1"/>
                      <a:pt x="112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68100" lIns="68100" spcFirstLastPara="1" rIns="68100" wrap="square" tIns="681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7" name="Google Shape;1477;p86"/>
              <p:cNvSpPr/>
              <p:nvPr/>
            </p:nvSpPr>
            <p:spPr>
              <a:xfrm>
                <a:off x="1063800" y="1108000"/>
                <a:ext cx="27725" cy="55700"/>
              </a:xfrm>
              <a:custGeom>
                <a:rect b="b" l="l" r="r" t="t"/>
                <a:pathLst>
                  <a:path extrusionOk="0" h="2228" w="1109">
                    <a:moveTo>
                      <a:pt x="1" y="1"/>
                    </a:moveTo>
                    <a:lnTo>
                      <a:pt x="1" y="2227"/>
                    </a:lnTo>
                    <a:cubicBezTo>
                      <a:pt x="608" y="2227"/>
                      <a:pt x="1108" y="1727"/>
                      <a:pt x="1108" y="1108"/>
                    </a:cubicBezTo>
                    <a:cubicBezTo>
                      <a:pt x="1108" y="489"/>
                      <a:pt x="608" y="1"/>
                      <a:pt x="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68100" lIns="68100" spcFirstLastPara="1" rIns="68100" wrap="square" tIns="681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8" name="Google Shape;1478;p86"/>
              <p:cNvSpPr/>
              <p:nvPr/>
            </p:nvSpPr>
            <p:spPr>
              <a:xfrm>
                <a:off x="611075" y="1128850"/>
                <a:ext cx="75325" cy="16375"/>
              </a:xfrm>
              <a:custGeom>
                <a:rect b="b" l="l" r="r" t="t"/>
                <a:pathLst>
                  <a:path extrusionOk="0" h="655" w="3013">
                    <a:moveTo>
                      <a:pt x="1" y="0"/>
                    </a:moveTo>
                    <a:lnTo>
                      <a:pt x="1" y="655"/>
                    </a:lnTo>
                    <a:lnTo>
                      <a:pt x="3013" y="655"/>
                    </a:lnTo>
                    <a:lnTo>
                      <a:pt x="301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68100" lIns="68100" spcFirstLastPara="1" rIns="68100" wrap="square" tIns="681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9" name="Google Shape;1479;p86"/>
              <p:cNvSpPr/>
              <p:nvPr/>
            </p:nvSpPr>
            <p:spPr>
              <a:xfrm>
                <a:off x="674175" y="1120200"/>
                <a:ext cx="23850" cy="33675"/>
              </a:xfrm>
              <a:custGeom>
                <a:rect b="b" l="l" r="r" t="t"/>
                <a:pathLst>
                  <a:path extrusionOk="0" h="1347" w="954">
                    <a:moveTo>
                      <a:pt x="1" y="1"/>
                    </a:moveTo>
                    <a:lnTo>
                      <a:pt x="1" y="1346"/>
                    </a:lnTo>
                    <a:lnTo>
                      <a:pt x="953" y="1346"/>
                    </a:lnTo>
                    <a:lnTo>
                      <a:pt x="953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68100" lIns="68100" spcFirstLastPara="1" rIns="68100" wrap="square" tIns="681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0" name="Google Shape;1480;p86"/>
              <p:cNvSpPr/>
              <p:nvPr/>
            </p:nvSpPr>
            <p:spPr>
              <a:xfrm>
                <a:off x="686375" y="1096400"/>
                <a:ext cx="23250" cy="79800"/>
              </a:xfrm>
              <a:custGeom>
                <a:rect b="b" l="l" r="r" t="t"/>
                <a:pathLst>
                  <a:path extrusionOk="0" h="3192" w="930">
                    <a:moveTo>
                      <a:pt x="465" y="0"/>
                    </a:moveTo>
                    <a:cubicBezTo>
                      <a:pt x="203" y="0"/>
                      <a:pt x="1" y="203"/>
                      <a:pt x="1" y="465"/>
                    </a:cubicBezTo>
                    <a:lnTo>
                      <a:pt x="1" y="2727"/>
                    </a:lnTo>
                    <a:cubicBezTo>
                      <a:pt x="1" y="2977"/>
                      <a:pt x="203" y="3191"/>
                      <a:pt x="465" y="3191"/>
                    </a:cubicBezTo>
                    <a:cubicBezTo>
                      <a:pt x="715" y="3191"/>
                      <a:pt x="930" y="2977"/>
                      <a:pt x="930" y="2727"/>
                    </a:cubicBezTo>
                    <a:lnTo>
                      <a:pt x="930" y="465"/>
                    </a:lnTo>
                    <a:cubicBezTo>
                      <a:pt x="930" y="203"/>
                      <a:pt x="715" y="0"/>
                      <a:pt x="4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68100" lIns="68100" spcFirstLastPara="1" rIns="68100" wrap="square" tIns="681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1" name="Google Shape;1481;p86"/>
              <p:cNvSpPr/>
              <p:nvPr/>
            </p:nvSpPr>
            <p:spPr>
              <a:xfrm>
                <a:off x="583400" y="1108900"/>
                <a:ext cx="55675" cy="55675"/>
              </a:xfrm>
              <a:custGeom>
                <a:rect b="b" l="l" r="r" t="t"/>
                <a:pathLst>
                  <a:path extrusionOk="0" h="2227" w="2227">
                    <a:moveTo>
                      <a:pt x="1119" y="0"/>
                    </a:moveTo>
                    <a:cubicBezTo>
                      <a:pt x="500" y="0"/>
                      <a:pt x="0" y="500"/>
                      <a:pt x="0" y="1108"/>
                    </a:cubicBezTo>
                    <a:cubicBezTo>
                      <a:pt x="0" y="1727"/>
                      <a:pt x="500" y="2227"/>
                      <a:pt x="1119" y="2227"/>
                    </a:cubicBezTo>
                    <a:cubicBezTo>
                      <a:pt x="1727" y="2227"/>
                      <a:pt x="2227" y="1727"/>
                      <a:pt x="2227" y="1108"/>
                    </a:cubicBezTo>
                    <a:cubicBezTo>
                      <a:pt x="2227" y="500"/>
                      <a:pt x="1727" y="0"/>
                      <a:pt x="111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68100" lIns="68100" spcFirstLastPara="1" rIns="68100" wrap="square" tIns="681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2" name="Google Shape;1482;p86"/>
              <p:cNvSpPr/>
              <p:nvPr/>
            </p:nvSpPr>
            <p:spPr>
              <a:xfrm>
                <a:off x="583400" y="1108900"/>
                <a:ext cx="28000" cy="55675"/>
              </a:xfrm>
              <a:custGeom>
                <a:rect b="b" l="l" r="r" t="t"/>
                <a:pathLst>
                  <a:path extrusionOk="0" h="2227" w="1120">
                    <a:moveTo>
                      <a:pt x="1119" y="0"/>
                    </a:moveTo>
                    <a:cubicBezTo>
                      <a:pt x="500" y="0"/>
                      <a:pt x="0" y="500"/>
                      <a:pt x="0" y="1108"/>
                    </a:cubicBezTo>
                    <a:cubicBezTo>
                      <a:pt x="0" y="1727"/>
                      <a:pt x="500" y="2227"/>
                      <a:pt x="1119" y="2227"/>
                    </a:cubicBezTo>
                    <a:lnTo>
                      <a:pt x="111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68100" lIns="68100" spcFirstLastPara="1" rIns="68100" wrap="square" tIns="681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3" name="Google Shape;1483;p86"/>
              <p:cNvSpPr/>
              <p:nvPr/>
            </p:nvSpPr>
            <p:spPr>
              <a:xfrm>
                <a:off x="697400" y="1021375"/>
                <a:ext cx="279525" cy="236975"/>
              </a:xfrm>
              <a:custGeom>
                <a:rect b="b" l="l" r="r" t="t"/>
                <a:pathLst>
                  <a:path extrusionOk="0" h="9479" w="11181">
                    <a:moveTo>
                      <a:pt x="1084" y="1"/>
                    </a:moveTo>
                    <a:cubicBezTo>
                      <a:pt x="489" y="1"/>
                      <a:pt x="0" y="477"/>
                      <a:pt x="0" y="1084"/>
                    </a:cubicBezTo>
                    <a:lnTo>
                      <a:pt x="0" y="8395"/>
                    </a:lnTo>
                    <a:cubicBezTo>
                      <a:pt x="0" y="8990"/>
                      <a:pt x="489" y="9478"/>
                      <a:pt x="1084" y="9478"/>
                    </a:cubicBezTo>
                    <a:lnTo>
                      <a:pt x="10097" y="9478"/>
                    </a:lnTo>
                    <a:cubicBezTo>
                      <a:pt x="10692" y="9478"/>
                      <a:pt x="11180" y="8990"/>
                      <a:pt x="11180" y="8395"/>
                    </a:cubicBezTo>
                    <a:lnTo>
                      <a:pt x="11180" y="1084"/>
                    </a:lnTo>
                    <a:cubicBezTo>
                      <a:pt x="11180" y="477"/>
                      <a:pt x="10692" y="1"/>
                      <a:pt x="1009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68100" lIns="68100" spcFirstLastPara="1" rIns="68100" wrap="square" tIns="681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4" name="Google Shape;1484;p86"/>
              <p:cNvSpPr/>
              <p:nvPr/>
            </p:nvSpPr>
            <p:spPr>
              <a:xfrm>
                <a:off x="723000" y="1160975"/>
                <a:ext cx="228325" cy="72075"/>
              </a:xfrm>
              <a:custGeom>
                <a:rect b="b" l="l" r="r" t="t"/>
                <a:pathLst>
                  <a:path extrusionOk="0" h="2883" w="9133">
                    <a:moveTo>
                      <a:pt x="1381" y="1"/>
                    </a:moveTo>
                    <a:cubicBezTo>
                      <a:pt x="619" y="1"/>
                      <a:pt x="0" y="644"/>
                      <a:pt x="0" y="1442"/>
                    </a:cubicBezTo>
                    <a:cubicBezTo>
                      <a:pt x="0" y="2227"/>
                      <a:pt x="619" y="2882"/>
                      <a:pt x="1381" y="2882"/>
                    </a:cubicBezTo>
                    <a:lnTo>
                      <a:pt x="7739" y="2882"/>
                    </a:lnTo>
                    <a:cubicBezTo>
                      <a:pt x="8513" y="2882"/>
                      <a:pt x="9132" y="2227"/>
                      <a:pt x="9132" y="1442"/>
                    </a:cubicBezTo>
                    <a:cubicBezTo>
                      <a:pt x="9132" y="644"/>
                      <a:pt x="8513" y="1"/>
                      <a:pt x="773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68100" lIns="68100" spcFirstLastPara="1" rIns="68100" wrap="square" tIns="681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5" name="Google Shape;1485;p86"/>
              <p:cNvSpPr/>
              <p:nvPr/>
            </p:nvSpPr>
            <p:spPr>
              <a:xfrm>
                <a:off x="750650" y="1078700"/>
                <a:ext cx="65525" cy="58175"/>
              </a:xfrm>
              <a:custGeom>
                <a:rect b="b" l="l" r="r" t="t"/>
                <a:pathLst>
                  <a:path extrusionOk="0" h="2327" w="2621">
                    <a:moveTo>
                      <a:pt x="489" y="1"/>
                    </a:moveTo>
                    <a:cubicBezTo>
                      <a:pt x="230" y="1"/>
                      <a:pt x="1" y="339"/>
                      <a:pt x="240" y="577"/>
                    </a:cubicBezTo>
                    <a:cubicBezTo>
                      <a:pt x="787" y="1125"/>
                      <a:pt x="1335" y="1697"/>
                      <a:pt x="1895" y="2232"/>
                    </a:cubicBezTo>
                    <a:cubicBezTo>
                      <a:pt x="1966" y="2299"/>
                      <a:pt x="2046" y="2327"/>
                      <a:pt x="2122" y="2327"/>
                    </a:cubicBezTo>
                    <a:cubicBezTo>
                      <a:pt x="2389" y="2327"/>
                      <a:pt x="2621" y="1987"/>
                      <a:pt x="2371" y="1756"/>
                    </a:cubicBezTo>
                    <a:cubicBezTo>
                      <a:pt x="1811" y="1220"/>
                      <a:pt x="1264" y="649"/>
                      <a:pt x="716" y="101"/>
                    </a:cubicBezTo>
                    <a:cubicBezTo>
                      <a:pt x="645" y="30"/>
                      <a:pt x="566" y="1"/>
                      <a:pt x="4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68100" lIns="68100" spcFirstLastPara="1" rIns="68100" wrap="square" tIns="681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6" name="Google Shape;1486;p86"/>
              <p:cNvSpPr/>
              <p:nvPr/>
            </p:nvSpPr>
            <p:spPr>
              <a:xfrm>
                <a:off x="750375" y="1078700"/>
                <a:ext cx="65525" cy="58175"/>
              </a:xfrm>
              <a:custGeom>
                <a:rect b="b" l="l" r="r" t="t"/>
                <a:pathLst>
                  <a:path extrusionOk="0" h="2327" w="2621">
                    <a:moveTo>
                      <a:pt x="2133" y="1"/>
                    </a:moveTo>
                    <a:cubicBezTo>
                      <a:pt x="2056" y="1"/>
                      <a:pt x="1976" y="30"/>
                      <a:pt x="1906" y="101"/>
                    </a:cubicBezTo>
                    <a:cubicBezTo>
                      <a:pt x="1358" y="649"/>
                      <a:pt x="810" y="1220"/>
                      <a:pt x="251" y="1756"/>
                    </a:cubicBezTo>
                    <a:cubicBezTo>
                      <a:pt x="1" y="1987"/>
                      <a:pt x="240" y="2327"/>
                      <a:pt x="504" y="2327"/>
                    </a:cubicBezTo>
                    <a:cubicBezTo>
                      <a:pt x="580" y="2327"/>
                      <a:pt x="658" y="2299"/>
                      <a:pt x="727" y="2232"/>
                    </a:cubicBezTo>
                    <a:cubicBezTo>
                      <a:pt x="1287" y="1697"/>
                      <a:pt x="1834" y="1125"/>
                      <a:pt x="2382" y="577"/>
                    </a:cubicBezTo>
                    <a:cubicBezTo>
                      <a:pt x="2621" y="339"/>
                      <a:pt x="2392" y="1"/>
                      <a:pt x="213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68100" lIns="68100" spcFirstLastPara="1" rIns="68100" wrap="square" tIns="681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7" name="Google Shape;1487;p86"/>
              <p:cNvSpPr/>
              <p:nvPr/>
            </p:nvSpPr>
            <p:spPr>
              <a:xfrm>
                <a:off x="854550" y="1078700"/>
                <a:ext cx="65525" cy="58175"/>
              </a:xfrm>
              <a:custGeom>
                <a:rect b="b" l="l" r="r" t="t"/>
                <a:pathLst>
                  <a:path extrusionOk="0" h="2327" w="2621">
                    <a:moveTo>
                      <a:pt x="488" y="1"/>
                    </a:moveTo>
                    <a:cubicBezTo>
                      <a:pt x="229" y="1"/>
                      <a:pt x="0" y="339"/>
                      <a:pt x="239" y="577"/>
                    </a:cubicBezTo>
                    <a:cubicBezTo>
                      <a:pt x="787" y="1125"/>
                      <a:pt x="1334" y="1697"/>
                      <a:pt x="1894" y="2232"/>
                    </a:cubicBezTo>
                    <a:cubicBezTo>
                      <a:pt x="1963" y="2299"/>
                      <a:pt x="2041" y="2327"/>
                      <a:pt x="2117" y="2327"/>
                    </a:cubicBezTo>
                    <a:cubicBezTo>
                      <a:pt x="2381" y="2327"/>
                      <a:pt x="2620" y="1987"/>
                      <a:pt x="2370" y="1756"/>
                    </a:cubicBezTo>
                    <a:cubicBezTo>
                      <a:pt x="1811" y="1220"/>
                      <a:pt x="1263" y="649"/>
                      <a:pt x="715" y="101"/>
                    </a:cubicBezTo>
                    <a:cubicBezTo>
                      <a:pt x="644" y="30"/>
                      <a:pt x="565" y="1"/>
                      <a:pt x="4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68100" lIns="68100" spcFirstLastPara="1" rIns="68100" wrap="square" tIns="681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8" name="Google Shape;1488;p86"/>
              <p:cNvSpPr/>
              <p:nvPr/>
            </p:nvSpPr>
            <p:spPr>
              <a:xfrm>
                <a:off x="854275" y="1078700"/>
                <a:ext cx="65500" cy="58175"/>
              </a:xfrm>
              <a:custGeom>
                <a:rect b="b" l="l" r="r" t="t"/>
                <a:pathLst>
                  <a:path extrusionOk="0" h="2327" w="2620">
                    <a:moveTo>
                      <a:pt x="2132" y="1"/>
                    </a:moveTo>
                    <a:cubicBezTo>
                      <a:pt x="2055" y="1"/>
                      <a:pt x="1976" y="30"/>
                      <a:pt x="1905" y="101"/>
                    </a:cubicBezTo>
                    <a:cubicBezTo>
                      <a:pt x="1357" y="649"/>
                      <a:pt x="810" y="1220"/>
                      <a:pt x="250" y="1756"/>
                    </a:cubicBezTo>
                    <a:cubicBezTo>
                      <a:pt x="0" y="1987"/>
                      <a:pt x="239" y="2327"/>
                      <a:pt x="504" y="2327"/>
                    </a:cubicBezTo>
                    <a:cubicBezTo>
                      <a:pt x="579" y="2327"/>
                      <a:pt x="657" y="2299"/>
                      <a:pt x="726" y="2232"/>
                    </a:cubicBezTo>
                    <a:cubicBezTo>
                      <a:pt x="1286" y="1697"/>
                      <a:pt x="1834" y="1125"/>
                      <a:pt x="2381" y="577"/>
                    </a:cubicBezTo>
                    <a:cubicBezTo>
                      <a:pt x="2620" y="339"/>
                      <a:pt x="2391" y="1"/>
                      <a:pt x="21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68100" lIns="68100" spcFirstLastPara="1" rIns="68100" wrap="square" tIns="681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9" name="Google Shape;1489;p86"/>
              <p:cNvSpPr/>
              <p:nvPr/>
            </p:nvSpPr>
            <p:spPr>
              <a:xfrm>
                <a:off x="734900" y="1170500"/>
                <a:ext cx="28000" cy="53025"/>
              </a:xfrm>
              <a:custGeom>
                <a:rect b="b" l="l" r="r" t="t"/>
                <a:pathLst>
                  <a:path extrusionOk="0" h="2121" w="1120">
                    <a:moveTo>
                      <a:pt x="1060" y="1"/>
                    </a:moveTo>
                    <a:cubicBezTo>
                      <a:pt x="477" y="1"/>
                      <a:pt x="1" y="477"/>
                      <a:pt x="1" y="1061"/>
                    </a:cubicBezTo>
                    <a:cubicBezTo>
                      <a:pt x="1" y="1644"/>
                      <a:pt x="477" y="2120"/>
                      <a:pt x="1060" y="2120"/>
                    </a:cubicBezTo>
                    <a:lnTo>
                      <a:pt x="1120" y="2120"/>
                    </a:lnTo>
                    <a:lnTo>
                      <a:pt x="112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68100" lIns="68100" spcFirstLastPara="1" rIns="68100" wrap="square" tIns="681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0" name="Google Shape;1490;p86"/>
              <p:cNvSpPr/>
              <p:nvPr/>
            </p:nvSpPr>
            <p:spPr>
              <a:xfrm>
                <a:off x="762875" y="1170500"/>
                <a:ext cx="37225" cy="53025"/>
              </a:xfrm>
              <a:custGeom>
                <a:rect b="b" l="l" r="r" t="t"/>
                <a:pathLst>
                  <a:path extrusionOk="0" h="2121" w="1489">
                    <a:moveTo>
                      <a:pt x="1" y="1"/>
                    </a:moveTo>
                    <a:lnTo>
                      <a:pt x="1" y="2120"/>
                    </a:lnTo>
                    <a:lnTo>
                      <a:pt x="1489" y="2120"/>
                    </a:lnTo>
                    <a:lnTo>
                      <a:pt x="148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68100" lIns="68100" spcFirstLastPara="1" rIns="68100" wrap="square" tIns="681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1" name="Google Shape;1491;p86"/>
              <p:cNvSpPr/>
              <p:nvPr/>
            </p:nvSpPr>
            <p:spPr>
              <a:xfrm>
                <a:off x="800100" y="1170500"/>
                <a:ext cx="37225" cy="53025"/>
              </a:xfrm>
              <a:custGeom>
                <a:rect b="b" l="l" r="r" t="t"/>
                <a:pathLst>
                  <a:path extrusionOk="0" h="2121" w="1489">
                    <a:moveTo>
                      <a:pt x="0" y="1"/>
                    </a:moveTo>
                    <a:lnTo>
                      <a:pt x="0" y="2120"/>
                    </a:lnTo>
                    <a:lnTo>
                      <a:pt x="1488" y="2120"/>
                    </a:lnTo>
                    <a:lnTo>
                      <a:pt x="148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68100" lIns="68100" spcFirstLastPara="1" rIns="68100" wrap="square" tIns="681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2" name="Google Shape;1492;p86"/>
              <p:cNvSpPr/>
              <p:nvPr/>
            </p:nvSpPr>
            <p:spPr>
              <a:xfrm>
                <a:off x="874200" y="1170500"/>
                <a:ext cx="37225" cy="53025"/>
              </a:xfrm>
              <a:custGeom>
                <a:rect b="b" l="l" r="r" t="t"/>
                <a:pathLst>
                  <a:path extrusionOk="0" h="2121" w="1489">
                    <a:moveTo>
                      <a:pt x="1" y="1"/>
                    </a:moveTo>
                    <a:lnTo>
                      <a:pt x="1" y="2120"/>
                    </a:lnTo>
                    <a:lnTo>
                      <a:pt x="1489" y="2120"/>
                    </a:lnTo>
                    <a:lnTo>
                      <a:pt x="1489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68100" lIns="68100" spcFirstLastPara="1" rIns="68100" wrap="square" tIns="681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3" name="Google Shape;1493;p86"/>
              <p:cNvSpPr/>
              <p:nvPr/>
            </p:nvSpPr>
            <p:spPr>
              <a:xfrm>
                <a:off x="911400" y="1170500"/>
                <a:ext cx="28025" cy="53025"/>
              </a:xfrm>
              <a:custGeom>
                <a:rect b="b" l="l" r="r" t="t"/>
                <a:pathLst>
                  <a:path extrusionOk="0" h="2121" w="1121">
                    <a:moveTo>
                      <a:pt x="1" y="1"/>
                    </a:moveTo>
                    <a:lnTo>
                      <a:pt x="1" y="2120"/>
                    </a:lnTo>
                    <a:lnTo>
                      <a:pt x="60" y="2120"/>
                    </a:lnTo>
                    <a:cubicBezTo>
                      <a:pt x="644" y="2120"/>
                      <a:pt x="1120" y="1644"/>
                      <a:pt x="1120" y="1061"/>
                    </a:cubicBezTo>
                    <a:cubicBezTo>
                      <a:pt x="1120" y="465"/>
                      <a:pt x="644" y="1"/>
                      <a:pt x="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68100" lIns="68100" spcFirstLastPara="1" rIns="68100" wrap="square" tIns="681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4" name="Google Shape;1494;p86"/>
              <p:cNvSpPr/>
              <p:nvPr/>
            </p:nvSpPr>
            <p:spPr>
              <a:xfrm>
                <a:off x="837300" y="1170500"/>
                <a:ext cx="36925" cy="53025"/>
              </a:xfrm>
              <a:custGeom>
                <a:rect b="b" l="l" r="r" t="t"/>
                <a:pathLst>
                  <a:path extrusionOk="0" h="2121" w="1477">
                    <a:moveTo>
                      <a:pt x="0" y="1"/>
                    </a:moveTo>
                    <a:lnTo>
                      <a:pt x="0" y="2120"/>
                    </a:lnTo>
                    <a:lnTo>
                      <a:pt x="1477" y="2120"/>
                    </a:lnTo>
                    <a:lnTo>
                      <a:pt x="147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68100" lIns="68100" spcFirstLastPara="1" rIns="68100" wrap="square" tIns="681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5" name="Google Shape;1495;p86"/>
              <p:cNvSpPr/>
              <p:nvPr/>
            </p:nvSpPr>
            <p:spPr>
              <a:xfrm>
                <a:off x="667025" y="1279450"/>
                <a:ext cx="339950" cy="42300"/>
              </a:xfrm>
              <a:custGeom>
                <a:rect b="b" l="l" r="r" t="t"/>
                <a:pathLst>
                  <a:path extrusionOk="0" h="1692" w="13598">
                    <a:moveTo>
                      <a:pt x="1" y="1"/>
                    </a:moveTo>
                    <a:lnTo>
                      <a:pt x="1" y="1691"/>
                    </a:lnTo>
                    <a:lnTo>
                      <a:pt x="13598" y="1691"/>
                    </a:lnTo>
                    <a:lnTo>
                      <a:pt x="1359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68100" lIns="68100" spcFirstLastPara="1" rIns="68100" wrap="square" tIns="681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6" name="Google Shape;1496;p86"/>
              <p:cNvSpPr/>
              <p:nvPr/>
            </p:nvSpPr>
            <p:spPr>
              <a:xfrm>
                <a:off x="667025" y="1301775"/>
                <a:ext cx="339950" cy="18775"/>
              </a:xfrm>
              <a:custGeom>
                <a:rect b="b" l="l" r="r" t="t"/>
                <a:pathLst>
                  <a:path extrusionOk="0" h="751" w="13598">
                    <a:moveTo>
                      <a:pt x="1" y="1"/>
                    </a:moveTo>
                    <a:lnTo>
                      <a:pt x="1" y="751"/>
                    </a:lnTo>
                    <a:lnTo>
                      <a:pt x="13598" y="751"/>
                    </a:lnTo>
                    <a:lnTo>
                      <a:pt x="1359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68100" lIns="68100" spcFirstLastPara="1" rIns="68100" wrap="square" tIns="681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7" name="Google Shape;1497;p86"/>
              <p:cNvSpPr/>
              <p:nvPr/>
            </p:nvSpPr>
            <p:spPr>
              <a:xfrm>
                <a:off x="738175" y="1405350"/>
                <a:ext cx="197975" cy="112850"/>
              </a:xfrm>
              <a:custGeom>
                <a:rect b="b" l="l" r="r" t="t"/>
                <a:pathLst>
                  <a:path extrusionOk="0" h="4514" w="7919">
                    <a:moveTo>
                      <a:pt x="1477" y="1"/>
                    </a:moveTo>
                    <a:cubicBezTo>
                      <a:pt x="667" y="1"/>
                      <a:pt x="1" y="668"/>
                      <a:pt x="1" y="1477"/>
                    </a:cubicBezTo>
                    <a:lnTo>
                      <a:pt x="1" y="3037"/>
                    </a:lnTo>
                    <a:cubicBezTo>
                      <a:pt x="1" y="3847"/>
                      <a:pt x="667" y="4513"/>
                      <a:pt x="1477" y="4513"/>
                    </a:cubicBezTo>
                    <a:lnTo>
                      <a:pt x="6442" y="4513"/>
                    </a:lnTo>
                    <a:cubicBezTo>
                      <a:pt x="7251" y="4513"/>
                      <a:pt x="7918" y="3847"/>
                      <a:pt x="7918" y="3037"/>
                    </a:cubicBezTo>
                    <a:lnTo>
                      <a:pt x="7918" y="1477"/>
                    </a:lnTo>
                    <a:cubicBezTo>
                      <a:pt x="7918" y="668"/>
                      <a:pt x="7251" y="1"/>
                      <a:pt x="644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68100" lIns="68100" spcFirstLastPara="1" rIns="68100" wrap="square" tIns="681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8" name="Google Shape;1498;p86"/>
              <p:cNvSpPr/>
              <p:nvPr/>
            </p:nvSpPr>
            <p:spPr>
              <a:xfrm>
                <a:off x="738175" y="1348200"/>
                <a:ext cx="37225" cy="36950"/>
              </a:xfrm>
              <a:custGeom>
                <a:rect b="b" l="l" r="r" t="t"/>
                <a:pathLst>
                  <a:path extrusionOk="0" h="1478" w="1489">
                    <a:moveTo>
                      <a:pt x="739" y="1"/>
                    </a:moveTo>
                    <a:cubicBezTo>
                      <a:pt x="334" y="1"/>
                      <a:pt x="1" y="334"/>
                      <a:pt x="1" y="739"/>
                    </a:cubicBezTo>
                    <a:cubicBezTo>
                      <a:pt x="1" y="1144"/>
                      <a:pt x="334" y="1477"/>
                      <a:pt x="739" y="1477"/>
                    </a:cubicBezTo>
                    <a:cubicBezTo>
                      <a:pt x="1155" y="1477"/>
                      <a:pt x="1489" y="1144"/>
                      <a:pt x="1489" y="739"/>
                    </a:cubicBezTo>
                    <a:cubicBezTo>
                      <a:pt x="1489" y="334"/>
                      <a:pt x="1155" y="1"/>
                      <a:pt x="73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68100" lIns="68100" spcFirstLastPara="1" rIns="68100" wrap="square" tIns="681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9" name="Google Shape;1499;p86"/>
              <p:cNvSpPr/>
              <p:nvPr/>
            </p:nvSpPr>
            <p:spPr>
              <a:xfrm>
                <a:off x="808425" y="1348200"/>
                <a:ext cx="127725" cy="36950"/>
              </a:xfrm>
              <a:custGeom>
                <a:rect b="b" l="l" r="r" t="t"/>
                <a:pathLst>
                  <a:path extrusionOk="0" h="1478" w="5109">
                    <a:moveTo>
                      <a:pt x="0" y="1"/>
                    </a:moveTo>
                    <a:lnTo>
                      <a:pt x="0" y="1477"/>
                    </a:lnTo>
                    <a:lnTo>
                      <a:pt x="5108" y="1477"/>
                    </a:lnTo>
                    <a:lnTo>
                      <a:pt x="510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68100" lIns="68100" spcFirstLastPara="1" rIns="68100" wrap="square" tIns="681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0" name="Google Shape;1500;p86"/>
              <p:cNvSpPr/>
              <p:nvPr/>
            </p:nvSpPr>
            <p:spPr>
              <a:xfrm>
                <a:off x="907250" y="1665800"/>
                <a:ext cx="48250" cy="55100"/>
              </a:xfrm>
              <a:custGeom>
                <a:rect b="b" l="l" r="r" t="t"/>
                <a:pathLst>
                  <a:path extrusionOk="0" h="2204" w="1930">
                    <a:moveTo>
                      <a:pt x="965" y="1"/>
                    </a:moveTo>
                    <a:cubicBezTo>
                      <a:pt x="429" y="1"/>
                      <a:pt x="0" y="441"/>
                      <a:pt x="0" y="977"/>
                    </a:cubicBezTo>
                    <a:lnTo>
                      <a:pt x="0" y="1239"/>
                    </a:lnTo>
                    <a:cubicBezTo>
                      <a:pt x="0" y="1775"/>
                      <a:pt x="429" y="2204"/>
                      <a:pt x="965" y="2204"/>
                    </a:cubicBezTo>
                    <a:cubicBezTo>
                      <a:pt x="1500" y="2204"/>
                      <a:pt x="1929" y="1775"/>
                      <a:pt x="1929" y="1239"/>
                    </a:cubicBezTo>
                    <a:lnTo>
                      <a:pt x="1929" y="977"/>
                    </a:lnTo>
                    <a:cubicBezTo>
                      <a:pt x="1929" y="441"/>
                      <a:pt x="1500" y="1"/>
                      <a:pt x="96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68100" lIns="68100" spcFirstLastPara="1" rIns="68100" wrap="square" tIns="681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1" name="Google Shape;1501;p86"/>
              <p:cNvSpPr/>
              <p:nvPr/>
            </p:nvSpPr>
            <p:spPr>
              <a:xfrm>
                <a:off x="717625" y="1665800"/>
                <a:ext cx="48550" cy="55100"/>
              </a:xfrm>
              <a:custGeom>
                <a:rect b="b" l="l" r="r" t="t"/>
                <a:pathLst>
                  <a:path extrusionOk="0" h="2204" w="1942">
                    <a:moveTo>
                      <a:pt x="977" y="1"/>
                    </a:moveTo>
                    <a:cubicBezTo>
                      <a:pt x="442" y="1"/>
                      <a:pt x="1" y="441"/>
                      <a:pt x="1" y="977"/>
                    </a:cubicBezTo>
                    <a:lnTo>
                      <a:pt x="1" y="1239"/>
                    </a:lnTo>
                    <a:cubicBezTo>
                      <a:pt x="1" y="1775"/>
                      <a:pt x="442" y="2204"/>
                      <a:pt x="977" y="2204"/>
                    </a:cubicBezTo>
                    <a:cubicBezTo>
                      <a:pt x="1513" y="2204"/>
                      <a:pt x="1942" y="1775"/>
                      <a:pt x="1942" y="1239"/>
                    </a:cubicBezTo>
                    <a:lnTo>
                      <a:pt x="1942" y="977"/>
                    </a:lnTo>
                    <a:cubicBezTo>
                      <a:pt x="1942" y="441"/>
                      <a:pt x="1513" y="1"/>
                      <a:pt x="97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68100" lIns="68100" spcFirstLastPara="1" rIns="68100" wrap="square" tIns="681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2" name="Google Shape;1502;p86"/>
              <p:cNvSpPr/>
              <p:nvPr/>
            </p:nvSpPr>
            <p:spPr>
              <a:xfrm>
                <a:off x="659600" y="1695575"/>
                <a:ext cx="116100" cy="35750"/>
              </a:xfrm>
              <a:custGeom>
                <a:rect b="b" l="l" r="r" t="t"/>
                <a:pathLst>
                  <a:path extrusionOk="0" h="1430" w="4644">
                    <a:moveTo>
                      <a:pt x="0" y="1"/>
                    </a:moveTo>
                    <a:lnTo>
                      <a:pt x="0" y="1429"/>
                    </a:lnTo>
                    <a:lnTo>
                      <a:pt x="4644" y="1429"/>
                    </a:lnTo>
                    <a:lnTo>
                      <a:pt x="4644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68100" lIns="68100" spcFirstLastPara="1" rIns="68100" wrap="square" tIns="681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3" name="Google Shape;1503;p86"/>
              <p:cNvSpPr/>
              <p:nvPr/>
            </p:nvSpPr>
            <p:spPr>
              <a:xfrm>
                <a:off x="898600" y="1695575"/>
                <a:ext cx="116125" cy="35750"/>
              </a:xfrm>
              <a:custGeom>
                <a:rect b="b" l="l" r="r" t="t"/>
                <a:pathLst>
                  <a:path extrusionOk="0" h="1430" w="4645">
                    <a:moveTo>
                      <a:pt x="1" y="1"/>
                    </a:moveTo>
                    <a:lnTo>
                      <a:pt x="1" y="1429"/>
                    </a:lnTo>
                    <a:lnTo>
                      <a:pt x="4644" y="1429"/>
                    </a:lnTo>
                    <a:lnTo>
                      <a:pt x="4644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68100" lIns="68100" spcFirstLastPara="1" rIns="68100" wrap="square" tIns="681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4" name="Google Shape;1504;p86"/>
              <p:cNvSpPr/>
              <p:nvPr/>
            </p:nvSpPr>
            <p:spPr>
              <a:xfrm>
                <a:off x="556300" y="1549725"/>
                <a:ext cx="109875" cy="92900"/>
              </a:xfrm>
              <a:custGeom>
                <a:rect b="b" l="l" r="r" t="t"/>
                <a:pathLst>
                  <a:path extrusionOk="0" h="3716" w="4395">
                    <a:moveTo>
                      <a:pt x="2192" y="1"/>
                    </a:moveTo>
                    <a:cubicBezTo>
                      <a:pt x="989" y="1"/>
                      <a:pt x="1" y="989"/>
                      <a:pt x="1" y="2191"/>
                    </a:cubicBezTo>
                    <a:lnTo>
                      <a:pt x="1" y="3703"/>
                    </a:lnTo>
                    <a:lnTo>
                      <a:pt x="1168" y="3703"/>
                    </a:lnTo>
                    <a:lnTo>
                      <a:pt x="1168" y="2191"/>
                    </a:lnTo>
                    <a:cubicBezTo>
                      <a:pt x="1168" y="1632"/>
                      <a:pt x="1632" y="1167"/>
                      <a:pt x="2192" y="1167"/>
                    </a:cubicBezTo>
                    <a:cubicBezTo>
                      <a:pt x="2763" y="1167"/>
                      <a:pt x="3227" y="1632"/>
                      <a:pt x="3227" y="2191"/>
                    </a:cubicBezTo>
                    <a:lnTo>
                      <a:pt x="3227" y="3715"/>
                    </a:lnTo>
                    <a:lnTo>
                      <a:pt x="4394" y="3715"/>
                    </a:lnTo>
                    <a:lnTo>
                      <a:pt x="4394" y="2191"/>
                    </a:lnTo>
                    <a:cubicBezTo>
                      <a:pt x="4394" y="989"/>
                      <a:pt x="3406" y="1"/>
                      <a:pt x="219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68100" lIns="68100" spcFirstLastPara="1" rIns="68100" wrap="square" tIns="681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5" name="Google Shape;1505;p86"/>
              <p:cNvSpPr/>
              <p:nvPr/>
            </p:nvSpPr>
            <p:spPr>
              <a:xfrm>
                <a:off x="1006950" y="1549725"/>
                <a:ext cx="109575" cy="92900"/>
              </a:xfrm>
              <a:custGeom>
                <a:rect b="b" l="l" r="r" t="t"/>
                <a:pathLst>
                  <a:path extrusionOk="0" h="3716" w="4383">
                    <a:moveTo>
                      <a:pt x="2192" y="1"/>
                    </a:moveTo>
                    <a:cubicBezTo>
                      <a:pt x="977" y="1"/>
                      <a:pt x="1" y="989"/>
                      <a:pt x="1" y="2191"/>
                    </a:cubicBezTo>
                    <a:lnTo>
                      <a:pt x="1" y="3703"/>
                    </a:lnTo>
                    <a:lnTo>
                      <a:pt x="1168" y="3703"/>
                    </a:lnTo>
                    <a:lnTo>
                      <a:pt x="1168" y="2191"/>
                    </a:lnTo>
                    <a:cubicBezTo>
                      <a:pt x="1168" y="1632"/>
                      <a:pt x="1632" y="1167"/>
                      <a:pt x="2192" y="1167"/>
                    </a:cubicBezTo>
                    <a:cubicBezTo>
                      <a:pt x="2763" y="1167"/>
                      <a:pt x="3216" y="1632"/>
                      <a:pt x="3216" y="2191"/>
                    </a:cubicBezTo>
                    <a:lnTo>
                      <a:pt x="3216" y="3715"/>
                    </a:lnTo>
                    <a:lnTo>
                      <a:pt x="4382" y="3715"/>
                    </a:lnTo>
                    <a:lnTo>
                      <a:pt x="4382" y="2191"/>
                    </a:lnTo>
                    <a:cubicBezTo>
                      <a:pt x="4382" y="989"/>
                      <a:pt x="3406" y="1"/>
                      <a:pt x="219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68100" lIns="68100" spcFirstLastPara="1" rIns="68100" wrap="square" tIns="681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9" name="Shape 1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0" name="Google Shape;1510;p87"/>
          <p:cNvSpPr txBox="1"/>
          <p:nvPr>
            <p:ph type="title"/>
          </p:nvPr>
        </p:nvSpPr>
        <p:spPr>
          <a:xfrm>
            <a:off x="1417767" y="1824667"/>
            <a:ext cx="8785500" cy="26181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Notes template</a:t>
            </a:r>
            <a:endParaRPr sz="6000"/>
          </a:p>
        </p:txBody>
      </p:sp>
      <p:sp>
        <p:nvSpPr>
          <p:cNvPr id="1511" name="Google Shape;1511;p87"/>
          <p:cNvSpPr txBox="1"/>
          <p:nvPr>
            <p:ph idx="1" type="body"/>
          </p:nvPr>
        </p:nvSpPr>
        <p:spPr>
          <a:xfrm>
            <a:off x="3659467" y="4754667"/>
            <a:ext cx="4873200" cy="990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512" name="Google Shape;1512;p87"/>
          <p:cNvSpPr txBox="1"/>
          <p:nvPr>
            <p:ph idx="2" type="title"/>
          </p:nvPr>
        </p:nvSpPr>
        <p:spPr>
          <a:xfrm>
            <a:off x="2053733" y="725200"/>
            <a:ext cx="6901500" cy="637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6" name="Shape 1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7" name="Google Shape;1517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59025"/>
            <a:ext cx="11887198" cy="61399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1" name="Shape 1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2" name="Google Shape;1522;p89"/>
          <p:cNvGrpSpPr/>
          <p:nvPr/>
        </p:nvGrpSpPr>
        <p:grpSpPr>
          <a:xfrm rot="-807536">
            <a:off x="58216" y="1077993"/>
            <a:ext cx="1941562" cy="2460140"/>
            <a:chOff x="4700075" y="3262363"/>
            <a:chExt cx="560525" cy="710238"/>
          </a:xfrm>
        </p:grpSpPr>
        <p:sp>
          <p:nvSpPr>
            <p:cNvPr id="1523" name="Google Shape;1523;p89"/>
            <p:cNvSpPr/>
            <p:nvPr/>
          </p:nvSpPr>
          <p:spPr>
            <a:xfrm>
              <a:off x="4700075" y="3262375"/>
              <a:ext cx="560525" cy="710225"/>
            </a:xfrm>
            <a:custGeom>
              <a:rect b="b" l="l" r="r" t="t"/>
              <a:pathLst>
                <a:path extrusionOk="0" h="28409" w="22421">
                  <a:moveTo>
                    <a:pt x="6728" y="0"/>
                  </a:moveTo>
                  <a:cubicBezTo>
                    <a:pt x="6121" y="0"/>
                    <a:pt x="5632" y="488"/>
                    <a:pt x="5632" y="1084"/>
                  </a:cubicBezTo>
                  <a:lnTo>
                    <a:pt x="5632" y="3000"/>
                  </a:lnTo>
                  <a:cubicBezTo>
                    <a:pt x="5394" y="3012"/>
                    <a:pt x="5204" y="3215"/>
                    <a:pt x="5204" y="3465"/>
                  </a:cubicBezTo>
                  <a:lnTo>
                    <a:pt x="5204" y="3953"/>
                  </a:lnTo>
                  <a:lnTo>
                    <a:pt x="4716" y="3953"/>
                  </a:lnTo>
                  <a:lnTo>
                    <a:pt x="4716" y="4286"/>
                  </a:lnTo>
                  <a:lnTo>
                    <a:pt x="3263" y="4286"/>
                  </a:lnTo>
                  <a:cubicBezTo>
                    <a:pt x="3120" y="3834"/>
                    <a:pt x="2692" y="3501"/>
                    <a:pt x="2192" y="3501"/>
                  </a:cubicBezTo>
                  <a:cubicBezTo>
                    <a:pt x="1584" y="3501"/>
                    <a:pt x="1084" y="4001"/>
                    <a:pt x="1084" y="4608"/>
                  </a:cubicBezTo>
                  <a:cubicBezTo>
                    <a:pt x="1084" y="5227"/>
                    <a:pt x="1572" y="5727"/>
                    <a:pt x="2192" y="5727"/>
                  </a:cubicBezTo>
                  <a:cubicBezTo>
                    <a:pt x="2692" y="5727"/>
                    <a:pt x="3108" y="5406"/>
                    <a:pt x="3251" y="4953"/>
                  </a:cubicBezTo>
                  <a:lnTo>
                    <a:pt x="4716" y="4953"/>
                  </a:lnTo>
                  <a:lnTo>
                    <a:pt x="4716" y="5298"/>
                  </a:lnTo>
                  <a:lnTo>
                    <a:pt x="5192" y="5298"/>
                  </a:lnTo>
                  <a:lnTo>
                    <a:pt x="5192" y="5727"/>
                  </a:lnTo>
                  <a:cubicBezTo>
                    <a:pt x="5192" y="5977"/>
                    <a:pt x="5394" y="6179"/>
                    <a:pt x="5632" y="6191"/>
                  </a:cubicBezTo>
                  <a:lnTo>
                    <a:pt x="5632" y="8394"/>
                  </a:lnTo>
                  <a:cubicBezTo>
                    <a:pt x="5632" y="8989"/>
                    <a:pt x="6121" y="9477"/>
                    <a:pt x="6728" y="9477"/>
                  </a:cubicBezTo>
                  <a:lnTo>
                    <a:pt x="9300" y="9477"/>
                  </a:lnTo>
                  <a:lnTo>
                    <a:pt x="9300" y="10323"/>
                  </a:lnTo>
                  <a:lnTo>
                    <a:pt x="4442" y="10323"/>
                  </a:lnTo>
                  <a:lnTo>
                    <a:pt x="4442" y="11216"/>
                  </a:lnTo>
                  <a:lnTo>
                    <a:pt x="4442" y="11966"/>
                  </a:lnTo>
                  <a:lnTo>
                    <a:pt x="4442" y="12013"/>
                  </a:lnTo>
                  <a:lnTo>
                    <a:pt x="5609" y="12013"/>
                  </a:lnTo>
                  <a:cubicBezTo>
                    <a:pt x="5251" y="12204"/>
                    <a:pt x="4906" y="12430"/>
                    <a:pt x="4585" y="12692"/>
                  </a:cubicBezTo>
                  <a:cubicBezTo>
                    <a:pt x="4358" y="12871"/>
                    <a:pt x="4132" y="13061"/>
                    <a:pt x="3930" y="13264"/>
                  </a:cubicBezTo>
                  <a:cubicBezTo>
                    <a:pt x="3739" y="13454"/>
                    <a:pt x="3573" y="13645"/>
                    <a:pt x="3418" y="13847"/>
                  </a:cubicBezTo>
                  <a:cubicBezTo>
                    <a:pt x="3037" y="14323"/>
                    <a:pt x="2739" y="14823"/>
                    <a:pt x="2513" y="15359"/>
                  </a:cubicBezTo>
                  <a:cubicBezTo>
                    <a:pt x="2275" y="15895"/>
                    <a:pt x="2108" y="16466"/>
                    <a:pt x="1977" y="17050"/>
                  </a:cubicBezTo>
                  <a:cubicBezTo>
                    <a:pt x="1846" y="17681"/>
                    <a:pt x="1775" y="18324"/>
                    <a:pt x="1727" y="18979"/>
                  </a:cubicBezTo>
                  <a:cubicBezTo>
                    <a:pt x="1680" y="19610"/>
                    <a:pt x="1668" y="20241"/>
                    <a:pt x="1668" y="20872"/>
                  </a:cubicBezTo>
                  <a:cubicBezTo>
                    <a:pt x="1668" y="20979"/>
                    <a:pt x="1668" y="21098"/>
                    <a:pt x="1668" y="21205"/>
                  </a:cubicBezTo>
                  <a:cubicBezTo>
                    <a:pt x="715" y="21443"/>
                    <a:pt x="1" y="22300"/>
                    <a:pt x="1" y="23336"/>
                  </a:cubicBezTo>
                  <a:lnTo>
                    <a:pt x="1" y="24848"/>
                  </a:lnTo>
                  <a:lnTo>
                    <a:pt x="1168" y="24848"/>
                  </a:lnTo>
                  <a:lnTo>
                    <a:pt x="1168" y="23324"/>
                  </a:lnTo>
                  <a:cubicBezTo>
                    <a:pt x="1168" y="22765"/>
                    <a:pt x="1632" y="22300"/>
                    <a:pt x="2192" y="22300"/>
                  </a:cubicBezTo>
                  <a:cubicBezTo>
                    <a:pt x="2763" y="22300"/>
                    <a:pt x="3227" y="22765"/>
                    <a:pt x="3227" y="23324"/>
                  </a:cubicBezTo>
                  <a:lnTo>
                    <a:pt x="3227" y="24836"/>
                  </a:lnTo>
                  <a:lnTo>
                    <a:pt x="4394" y="24836"/>
                  </a:lnTo>
                  <a:lnTo>
                    <a:pt x="4394" y="23324"/>
                  </a:lnTo>
                  <a:cubicBezTo>
                    <a:pt x="4394" y="22336"/>
                    <a:pt x="3739" y="21503"/>
                    <a:pt x="2834" y="21229"/>
                  </a:cubicBezTo>
                  <a:lnTo>
                    <a:pt x="2834" y="20860"/>
                  </a:lnTo>
                  <a:cubicBezTo>
                    <a:pt x="2834" y="20276"/>
                    <a:pt x="2846" y="19681"/>
                    <a:pt x="2882" y="19098"/>
                  </a:cubicBezTo>
                  <a:cubicBezTo>
                    <a:pt x="2918" y="18526"/>
                    <a:pt x="2989" y="17967"/>
                    <a:pt x="3096" y="17419"/>
                  </a:cubicBezTo>
                  <a:cubicBezTo>
                    <a:pt x="3215" y="16859"/>
                    <a:pt x="3382" y="16300"/>
                    <a:pt x="3620" y="15776"/>
                  </a:cubicBezTo>
                  <a:cubicBezTo>
                    <a:pt x="3811" y="15347"/>
                    <a:pt x="4061" y="14942"/>
                    <a:pt x="4358" y="14549"/>
                  </a:cubicBezTo>
                  <a:cubicBezTo>
                    <a:pt x="4478" y="14395"/>
                    <a:pt x="4609" y="14240"/>
                    <a:pt x="4751" y="14085"/>
                  </a:cubicBezTo>
                  <a:cubicBezTo>
                    <a:pt x="4906" y="13930"/>
                    <a:pt x="5061" y="13787"/>
                    <a:pt x="5228" y="13657"/>
                  </a:cubicBezTo>
                  <a:cubicBezTo>
                    <a:pt x="5430" y="13478"/>
                    <a:pt x="5656" y="13323"/>
                    <a:pt x="5882" y="13180"/>
                  </a:cubicBezTo>
                  <a:lnTo>
                    <a:pt x="5882" y="20872"/>
                  </a:lnTo>
                  <a:lnTo>
                    <a:pt x="7406" y="20872"/>
                  </a:lnTo>
                  <a:cubicBezTo>
                    <a:pt x="7335" y="21015"/>
                    <a:pt x="7276" y="21169"/>
                    <a:pt x="7216" y="21324"/>
                  </a:cubicBezTo>
                  <a:cubicBezTo>
                    <a:pt x="7014" y="21872"/>
                    <a:pt x="6883" y="22455"/>
                    <a:pt x="6811" y="23062"/>
                  </a:cubicBezTo>
                  <a:cubicBezTo>
                    <a:pt x="6740" y="23562"/>
                    <a:pt x="6704" y="24074"/>
                    <a:pt x="6704" y="24575"/>
                  </a:cubicBezTo>
                  <a:cubicBezTo>
                    <a:pt x="6692" y="25086"/>
                    <a:pt x="6716" y="25587"/>
                    <a:pt x="6752" y="26051"/>
                  </a:cubicBezTo>
                  <a:cubicBezTo>
                    <a:pt x="6573" y="26229"/>
                    <a:pt x="6454" y="26480"/>
                    <a:pt x="6454" y="26753"/>
                  </a:cubicBezTo>
                  <a:lnTo>
                    <a:pt x="6454" y="26968"/>
                  </a:lnTo>
                  <a:lnTo>
                    <a:pt x="4132" y="26968"/>
                  </a:lnTo>
                  <a:lnTo>
                    <a:pt x="4132" y="27682"/>
                  </a:lnTo>
                  <a:lnTo>
                    <a:pt x="4132" y="28396"/>
                  </a:lnTo>
                  <a:lnTo>
                    <a:pt x="4132" y="28408"/>
                  </a:lnTo>
                  <a:lnTo>
                    <a:pt x="8776" y="28408"/>
                  </a:lnTo>
                  <a:lnTo>
                    <a:pt x="8776" y="28396"/>
                  </a:lnTo>
                  <a:lnTo>
                    <a:pt x="8776" y="27682"/>
                  </a:lnTo>
                  <a:lnTo>
                    <a:pt x="8776" y="26968"/>
                  </a:lnTo>
                  <a:lnTo>
                    <a:pt x="8395" y="26968"/>
                  </a:lnTo>
                  <a:lnTo>
                    <a:pt x="8395" y="26753"/>
                  </a:lnTo>
                  <a:cubicBezTo>
                    <a:pt x="8395" y="26432"/>
                    <a:pt x="8240" y="26146"/>
                    <a:pt x="8002" y="25968"/>
                  </a:cubicBezTo>
                  <a:cubicBezTo>
                    <a:pt x="8002" y="25944"/>
                    <a:pt x="7990" y="25920"/>
                    <a:pt x="7990" y="25896"/>
                  </a:cubicBezTo>
                  <a:cubicBezTo>
                    <a:pt x="7954" y="25456"/>
                    <a:pt x="7942" y="25015"/>
                    <a:pt x="7954" y="24586"/>
                  </a:cubicBezTo>
                  <a:cubicBezTo>
                    <a:pt x="7966" y="24051"/>
                    <a:pt x="8014" y="23515"/>
                    <a:pt x="8109" y="22991"/>
                  </a:cubicBezTo>
                  <a:cubicBezTo>
                    <a:pt x="8121" y="22908"/>
                    <a:pt x="8133" y="22824"/>
                    <a:pt x="8157" y="22741"/>
                  </a:cubicBezTo>
                  <a:cubicBezTo>
                    <a:pt x="8228" y="22360"/>
                    <a:pt x="8335" y="21979"/>
                    <a:pt x="8478" y="21610"/>
                  </a:cubicBezTo>
                  <a:cubicBezTo>
                    <a:pt x="8585" y="21348"/>
                    <a:pt x="8704" y="21098"/>
                    <a:pt x="8859" y="20872"/>
                  </a:cubicBezTo>
                  <a:lnTo>
                    <a:pt x="13443" y="20872"/>
                  </a:lnTo>
                  <a:cubicBezTo>
                    <a:pt x="13633" y="21098"/>
                    <a:pt x="13788" y="21348"/>
                    <a:pt x="13919" y="21610"/>
                  </a:cubicBezTo>
                  <a:cubicBezTo>
                    <a:pt x="13979" y="21717"/>
                    <a:pt x="14038" y="21836"/>
                    <a:pt x="14086" y="21955"/>
                  </a:cubicBezTo>
                  <a:cubicBezTo>
                    <a:pt x="14205" y="22289"/>
                    <a:pt x="14312" y="22646"/>
                    <a:pt x="14384" y="22991"/>
                  </a:cubicBezTo>
                  <a:cubicBezTo>
                    <a:pt x="14491" y="23515"/>
                    <a:pt x="14550" y="24051"/>
                    <a:pt x="14550" y="24586"/>
                  </a:cubicBezTo>
                  <a:cubicBezTo>
                    <a:pt x="14562" y="25027"/>
                    <a:pt x="14526" y="25479"/>
                    <a:pt x="14467" y="25908"/>
                  </a:cubicBezTo>
                  <a:cubicBezTo>
                    <a:pt x="14467" y="25920"/>
                    <a:pt x="14455" y="25932"/>
                    <a:pt x="14455" y="25944"/>
                  </a:cubicBezTo>
                  <a:cubicBezTo>
                    <a:pt x="14205" y="26122"/>
                    <a:pt x="14026" y="26420"/>
                    <a:pt x="14026" y="26753"/>
                  </a:cubicBezTo>
                  <a:lnTo>
                    <a:pt x="14026" y="26980"/>
                  </a:lnTo>
                  <a:lnTo>
                    <a:pt x="13693" y="26980"/>
                  </a:lnTo>
                  <a:lnTo>
                    <a:pt x="13693" y="27694"/>
                  </a:lnTo>
                  <a:lnTo>
                    <a:pt x="13693" y="28408"/>
                  </a:lnTo>
                  <a:lnTo>
                    <a:pt x="18336" y="28408"/>
                  </a:lnTo>
                  <a:lnTo>
                    <a:pt x="18336" y="27694"/>
                  </a:lnTo>
                  <a:lnTo>
                    <a:pt x="18336" y="26980"/>
                  </a:lnTo>
                  <a:lnTo>
                    <a:pt x="15967" y="26980"/>
                  </a:lnTo>
                  <a:lnTo>
                    <a:pt x="15967" y="26753"/>
                  </a:lnTo>
                  <a:cubicBezTo>
                    <a:pt x="15967" y="26491"/>
                    <a:pt x="15860" y="26253"/>
                    <a:pt x="15693" y="26075"/>
                  </a:cubicBezTo>
                  <a:cubicBezTo>
                    <a:pt x="15753" y="25598"/>
                    <a:pt x="15777" y="25098"/>
                    <a:pt x="15765" y="24586"/>
                  </a:cubicBezTo>
                  <a:cubicBezTo>
                    <a:pt x="15753" y="24074"/>
                    <a:pt x="15705" y="23562"/>
                    <a:pt x="15622" y="23062"/>
                  </a:cubicBezTo>
                  <a:cubicBezTo>
                    <a:pt x="15515" y="22467"/>
                    <a:pt x="15360" y="21884"/>
                    <a:pt x="15134" y="21336"/>
                  </a:cubicBezTo>
                  <a:cubicBezTo>
                    <a:pt x="15062" y="21181"/>
                    <a:pt x="14991" y="21026"/>
                    <a:pt x="14907" y="20872"/>
                  </a:cubicBezTo>
                  <a:lnTo>
                    <a:pt x="16586" y="20872"/>
                  </a:lnTo>
                  <a:lnTo>
                    <a:pt x="16586" y="13204"/>
                  </a:lnTo>
                  <a:cubicBezTo>
                    <a:pt x="16812" y="13347"/>
                    <a:pt x="17027" y="13502"/>
                    <a:pt x="17241" y="13668"/>
                  </a:cubicBezTo>
                  <a:cubicBezTo>
                    <a:pt x="17408" y="13799"/>
                    <a:pt x="17563" y="13942"/>
                    <a:pt x="17717" y="14097"/>
                  </a:cubicBezTo>
                  <a:cubicBezTo>
                    <a:pt x="17860" y="14240"/>
                    <a:pt x="17991" y="14395"/>
                    <a:pt x="18122" y="14549"/>
                  </a:cubicBezTo>
                  <a:cubicBezTo>
                    <a:pt x="18432" y="14930"/>
                    <a:pt x="18682" y="15347"/>
                    <a:pt x="18872" y="15776"/>
                  </a:cubicBezTo>
                  <a:cubicBezTo>
                    <a:pt x="19110" y="16300"/>
                    <a:pt x="19277" y="16847"/>
                    <a:pt x="19384" y="17419"/>
                  </a:cubicBezTo>
                  <a:cubicBezTo>
                    <a:pt x="19491" y="17967"/>
                    <a:pt x="19551" y="18538"/>
                    <a:pt x="19587" y="19098"/>
                  </a:cubicBezTo>
                  <a:cubicBezTo>
                    <a:pt x="19622" y="19693"/>
                    <a:pt x="19634" y="20288"/>
                    <a:pt x="19634" y="20872"/>
                  </a:cubicBezTo>
                  <a:lnTo>
                    <a:pt x="19634" y="21217"/>
                  </a:lnTo>
                  <a:cubicBezTo>
                    <a:pt x="18706" y="21479"/>
                    <a:pt x="18027" y="22324"/>
                    <a:pt x="18027" y="23336"/>
                  </a:cubicBezTo>
                  <a:lnTo>
                    <a:pt x="18027" y="24848"/>
                  </a:lnTo>
                  <a:lnTo>
                    <a:pt x="19194" y="24848"/>
                  </a:lnTo>
                  <a:lnTo>
                    <a:pt x="19194" y="23324"/>
                  </a:lnTo>
                  <a:cubicBezTo>
                    <a:pt x="19194" y="22765"/>
                    <a:pt x="19658" y="22300"/>
                    <a:pt x="20218" y="22300"/>
                  </a:cubicBezTo>
                  <a:cubicBezTo>
                    <a:pt x="20789" y="22300"/>
                    <a:pt x="21242" y="22765"/>
                    <a:pt x="21242" y="23324"/>
                  </a:cubicBezTo>
                  <a:lnTo>
                    <a:pt x="21242" y="24836"/>
                  </a:lnTo>
                  <a:lnTo>
                    <a:pt x="22420" y="24836"/>
                  </a:lnTo>
                  <a:lnTo>
                    <a:pt x="22420" y="23324"/>
                  </a:lnTo>
                  <a:cubicBezTo>
                    <a:pt x="22408" y="22324"/>
                    <a:pt x="21730" y="21467"/>
                    <a:pt x="20801" y="21217"/>
                  </a:cubicBezTo>
                  <a:cubicBezTo>
                    <a:pt x="20801" y="21098"/>
                    <a:pt x="20801" y="20979"/>
                    <a:pt x="20801" y="20860"/>
                  </a:cubicBezTo>
                  <a:cubicBezTo>
                    <a:pt x="20801" y="20229"/>
                    <a:pt x="20777" y="19598"/>
                    <a:pt x="20730" y="18979"/>
                  </a:cubicBezTo>
                  <a:cubicBezTo>
                    <a:pt x="20682" y="18324"/>
                    <a:pt x="20611" y="17681"/>
                    <a:pt x="20468" y="17050"/>
                  </a:cubicBezTo>
                  <a:cubicBezTo>
                    <a:pt x="20349" y="16478"/>
                    <a:pt x="20170" y="15907"/>
                    <a:pt x="19932" y="15359"/>
                  </a:cubicBezTo>
                  <a:cubicBezTo>
                    <a:pt x="19706" y="14835"/>
                    <a:pt x="19408" y="14335"/>
                    <a:pt x="19039" y="13847"/>
                  </a:cubicBezTo>
                  <a:cubicBezTo>
                    <a:pt x="18884" y="13657"/>
                    <a:pt x="18717" y="13454"/>
                    <a:pt x="18539" y="13264"/>
                  </a:cubicBezTo>
                  <a:cubicBezTo>
                    <a:pt x="18336" y="13049"/>
                    <a:pt x="18122" y="12859"/>
                    <a:pt x="17896" y="12668"/>
                  </a:cubicBezTo>
                  <a:cubicBezTo>
                    <a:pt x="17574" y="12418"/>
                    <a:pt x="17241" y="12204"/>
                    <a:pt x="16896" y="12013"/>
                  </a:cubicBezTo>
                  <a:lnTo>
                    <a:pt x="18027" y="12013"/>
                  </a:lnTo>
                  <a:lnTo>
                    <a:pt x="18027" y="11966"/>
                  </a:lnTo>
                  <a:lnTo>
                    <a:pt x="18027" y="11216"/>
                  </a:lnTo>
                  <a:lnTo>
                    <a:pt x="18027" y="10323"/>
                  </a:lnTo>
                  <a:lnTo>
                    <a:pt x="13169" y="10323"/>
                  </a:lnTo>
                  <a:lnTo>
                    <a:pt x="13169" y="9477"/>
                  </a:lnTo>
                  <a:lnTo>
                    <a:pt x="15741" y="9477"/>
                  </a:lnTo>
                  <a:cubicBezTo>
                    <a:pt x="16336" y="9477"/>
                    <a:pt x="16824" y="8989"/>
                    <a:pt x="16824" y="8394"/>
                  </a:cubicBezTo>
                  <a:lnTo>
                    <a:pt x="16824" y="6191"/>
                  </a:lnTo>
                  <a:cubicBezTo>
                    <a:pt x="17086" y="6191"/>
                    <a:pt x="17289" y="5989"/>
                    <a:pt x="17289" y="5727"/>
                  </a:cubicBezTo>
                  <a:lnTo>
                    <a:pt x="17289" y="5227"/>
                  </a:lnTo>
                  <a:lnTo>
                    <a:pt x="17765" y="5227"/>
                  </a:lnTo>
                  <a:lnTo>
                    <a:pt x="17765" y="4894"/>
                  </a:lnTo>
                  <a:lnTo>
                    <a:pt x="19229" y="4894"/>
                  </a:lnTo>
                  <a:cubicBezTo>
                    <a:pt x="19360" y="5358"/>
                    <a:pt x="19789" y="5691"/>
                    <a:pt x="20289" y="5691"/>
                  </a:cubicBezTo>
                  <a:cubicBezTo>
                    <a:pt x="20908" y="5691"/>
                    <a:pt x="21408" y="5191"/>
                    <a:pt x="21408" y="4572"/>
                  </a:cubicBezTo>
                  <a:cubicBezTo>
                    <a:pt x="21408" y="3965"/>
                    <a:pt x="20908" y="3465"/>
                    <a:pt x="20289" y="3465"/>
                  </a:cubicBezTo>
                  <a:cubicBezTo>
                    <a:pt x="19801" y="3465"/>
                    <a:pt x="19372" y="3786"/>
                    <a:pt x="19229" y="4239"/>
                  </a:cubicBezTo>
                  <a:lnTo>
                    <a:pt x="17765" y="4239"/>
                  </a:lnTo>
                  <a:lnTo>
                    <a:pt x="17765" y="3893"/>
                  </a:lnTo>
                  <a:lnTo>
                    <a:pt x="17289" y="3893"/>
                  </a:lnTo>
                  <a:lnTo>
                    <a:pt x="17289" y="3465"/>
                  </a:lnTo>
                  <a:cubicBezTo>
                    <a:pt x="17289" y="3203"/>
                    <a:pt x="17086" y="3000"/>
                    <a:pt x="16824" y="3000"/>
                  </a:cubicBezTo>
                  <a:lnTo>
                    <a:pt x="16824" y="1084"/>
                  </a:lnTo>
                  <a:cubicBezTo>
                    <a:pt x="16824" y="488"/>
                    <a:pt x="16336" y="0"/>
                    <a:pt x="15741" y="0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16195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2820000" dist="70853">
                <a:schemeClr val="lt2">
                  <a:alpha val="26000"/>
                </a:schemeClr>
              </a:outerShdw>
            </a:effectLst>
          </p:spPr>
          <p:txBody>
            <a:bodyPr anchorCtr="0" anchor="ctr" bIns="97150" lIns="97150" spcFirstLastPara="1" rIns="97150" wrap="square" tIns="971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524" name="Google Shape;1524;p89"/>
            <p:cNvGrpSpPr/>
            <p:nvPr/>
          </p:nvGrpSpPr>
          <p:grpSpPr>
            <a:xfrm>
              <a:off x="4700075" y="3262363"/>
              <a:ext cx="560225" cy="709950"/>
              <a:chOff x="556300" y="1021375"/>
              <a:chExt cx="560225" cy="709950"/>
            </a:xfrm>
          </p:grpSpPr>
          <p:sp>
            <p:nvSpPr>
              <p:cNvPr id="1525" name="Google Shape;1525;p89"/>
              <p:cNvSpPr/>
              <p:nvPr/>
            </p:nvSpPr>
            <p:spPr>
              <a:xfrm>
                <a:off x="837000" y="1292525"/>
                <a:ext cx="166700" cy="70600"/>
              </a:xfrm>
              <a:custGeom>
                <a:rect b="b" l="l" r="r" t="t"/>
                <a:pathLst>
                  <a:path extrusionOk="0" h="2824" w="6668">
                    <a:moveTo>
                      <a:pt x="207" y="0"/>
                    </a:moveTo>
                    <a:cubicBezTo>
                      <a:pt x="138" y="0"/>
                      <a:pt x="69" y="1"/>
                      <a:pt x="0" y="2"/>
                    </a:cubicBezTo>
                    <a:lnTo>
                      <a:pt x="412" y="2"/>
                    </a:lnTo>
                    <a:cubicBezTo>
                      <a:pt x="343" y="1"/>
                      <a:pt x="275" y="0"/>
                      <a:pt x="207" y="0"/>
                    </a:cubicBezTo>
                    <a:close/>
                    <a:moveTo>
                      <a:pt x="412" y="2"/>
                    </a:moveTo>
                    <a:cubicBezTo>
                      <a:pt x="425" y="2"/>
                      <a:pt x="439" y="2"/>
                      <a:pt x="452" y="2"/>
                    </a:cubicBezTo>
                    <a:lnTo>
                      <a:pt x="452" y="2"/>
                    </a:lnTo>
                    <a:cubicBezTo>
                      <a:pt x="449" y="2"/>
                      <a:pt x="445" y="2"/>
                      <a:pt x="441" y="2"/>
                    </a:cubicBezTo>
                    <a:close/>
                    <a:moveTo>
                      <a:pt x="452" y="2"/>
                    </a:moveTo>
                    <a:cubicBezTo>
                      <a:pt x="1156" y="37"/>
                      <a:pt x="1188" y="1085"/>
                      <a:pt x="548" y="1168"/>
                    </a:cubicBezTo>
                    <a:cubicBezTo>
                      <a:pt x="2513" y="1204"/>
                      <a:pt x="4477" y="1573"/>
                      <a:pt x="6013" y="2823"/>
                    </a:cubicBezTo>
                    <a:lnTo>
                      <a:pt x="6668" y="1823"/>
                    </a:lnTo>
                    <a:cubicBezTo>
                      <a:pt x="4941" y="442"/>
                      <a:pt x="2651" y="30"/>
                      <a:pt x="452" y="2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7150" lIns="97150" spcFirstLastPara="1" rIns="97150" wrap="square" tIns="9715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6" name="Google Shape;1526;p89"/>
              <p:cNvSpPr/>
              <p:nvPr/>
            </p:nvSpPr>
            <p:spPr>
              <a:xfrm>
                <a:off x="987325" y="1338100"/>
                <a:ext cx="44950" cy="46750"/>
              </a:xfrm>
              <a:custGeom>
                <a:rect b="b" l="l" r="r" t="t"/>
                <a:pathLst>
                  <a:path extrusionOk="0" h="1870" w="1798">
                    <a:moveTo>
                      <a:pt x="655" y="0"/>
                    </a:moveTo>
                    <a:lnTo>
                      <a:pt x="0" y="988"/>
                    </a:lnTo>
                    <a:cubicBezTo>
                      <a:pt x="167" y="1119"/>
                      <a:pt x="322" y="1262"/>
                      <a:pt x="476" y="1417"/>
                    </a:cubicBezTo>
                    <a:cubicBezTo>
                      <a:pt x="619" y="1560"/>
                      <a:pt x="750" y="1715"/>
                      <a:pt x="881" y="1869"/>
                    </a:cubicBezTo>
                    <a:lnTo>
                      <a:pt x="1798" y="1179"/>
                    </a:lnTo>
                    <a:cubicBezTo>
                      <a:pt x="1643" y="988"/>
                      <a:pt x="1476" y="786"/>
                      <a:pt x="1298" y="595"/>
                    </a:cubicBezTo>
                    <a:cubicBezTo>
                      <a:pt x="1095" y="381"/>
                      <a:pt x="881" y="179"/>
                      <a:pt x="65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7150" lIns="97150" spcFirstLastPara="1" rIns="97150" wrap="square" tIns="9715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7" name="Google Shape;1527;p89"/>
              <p:cNvSpPr/>
              <p:nvPr/>
            </p:nvSpPr>
            <p:spPr>
              <a:xfrm>
                <a:off x="1009350" y="1367550"/>
                <a:ext cx="45250" cy="47950"/>
              </a:xfrm>
              <a:custGeom>
                <a:rect b="b" l="l" r="r" t="t"/>
                <a:pathLst>
                  <a:path extrusionOk="0" h="1918" w="1810">
                    <a:moveTo>
                      <a:pt x="917" y="1"/>
                    </a:moveTo>
                    <a:lnTo>
                      <a:pt x="0" y="691"/>
                    </a:lnTo>
                    <a:cubicBezTo>
                      <a:pt x="310" y="1084"/>
                      <a:pt x="548" y="1489"/>
                      <a:pt x="750" y="1918"/>
                    </a:cubicBezTo>
                    <a:lnTo>
                      <a:pt x="1810" y="1513"/>
                    </a:lnTo>
                    <a:cubicBezTo>
                      <a:pt x="1584" y="989"/>
                      <a:pt x="1286" y="489"/>
                      <a:pt x="91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7150" lIns="97150" spcFirstLastPara="1" rIns="97150" wrap="square" tIns="9715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8" name="Google Shape;1528;p89"/>
              <p:cNvSpPr/>
              <p:nvPr/>
            </p:nvSpPr>
            <p:spPr>
              <a:xfrm>
                <a:off x="823600" y="1321725"/>
                <a:ext cx="13725" cy="325"/>
              </a:xfrm>
              <a:custGeom>
                <a:rect b="b" l="l" r="r" t="t"/>
                <a:pathLst>
                  <a:path extrusionOk="0" h="13" w="549">
                    <a:moveTo>
                      <a:pt x="1" y="0"/>
                    </a:moveTo>
                    <a:cubicBezTo>
                      <a:pt x="36" y="0"/>
                      <a:pt x="72" y="12"/>
                      <a:pt x="108" y="12"/>
                    </a:cubicBezTo>
                    <a:cubicBezTo>
                      <a:pt x="251" y="0"/>
                      <a:pt x="405" y="0"/>
                      <a:pt x="548" y="0"/>
                    </a:cubicBezTo>
                    <a:close/>
                  </a:path>
                </a:pathLst>
              </a:custGeom>
              <a:solidFill>
                <a:srgbClr val="707070"/>
              </a:solidFill>
              <a:ln>
                <a:noFill/>
              </a:ln>
            </p:spPr>
            <p:txBody>
              <a:bodyPr anchorCtr="0" anchor="ctr" bIns="97150" lIns="97150" spcFirstLastPara="1" rIns="97150" wrap="square" tIns="9715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9" name="Google Shape;1529;p89"/>
              <p:cNvSpPr/>
              <p:nvPr/>
            </p:nvSpPr>
            <p:spPr>
              <a:xfrm>
                <a:off x="1028100" y="1405350"/>
                <a:ext cx="39900" cy="51525"/>
              </a:xfrm>
              <a:custGeom>
                <a:rect b="b" l="l" r="r" t="t"/>
                <a:pathLst>
                  <a:path extrusionOk="0" h="2061" w="1596">
                    <a:moveTo>
                      <a:pt x="1060" y="1"/>
                    </a:moveTo>
                    <a:lnTo>
                      <a:pt x="0" y="406"/>
                    </a:lnTo>
                    <a:cubicBezTo>
                      <a:pt x="238" y="942"/>
                      <a:pt x="405" y="1489"/>
                      <a:pt x="512" y="2061"/>
                    </a:cubicBezTo>
                    <a:lnTo>
                      <a:pt x="1596" y="1692"/>
                    </a:lnTo>
                    <a:cubicBezTo>
                      <a:pt x="1477" y="1108"/>
                      <a:pt x="1298" y="549"/>
                      <a:pt x="106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7150" lIns="97150" spcFirstLastPara="1" rIns="97150" wrap="square" tIns="9715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0" name="Google Shape;1530;p89"/>
              <p:cNvSpPr/>
              <p:nvPr/>
            </p:nvSpPr>
            <p:spPr>
              <a:xfrm>
                <a:off x="1047150" y="1542875"/>
                <a:ext cx="29175" cy="31875"/>
              </a:xfrm>
              <a:custGeom>
                <a:rect b="b" l="l" r="r" t="t"/>
                <a:pathLst>
                  <a:path extrusionOk="0" h="1275" w="1167">
                    <a:moveTo>
                      <a:pt x="0" y="1"/>
                    </a:moveTo>
                    <a:lnTo>
                      <a:pt x="0" y="703"/>
                    </a:lnTo>
                    <a:cubicBezTo>
                      <a:pt x="0" y="1084"/>
                      <a:pt x="292" y="1275"/>
                      <a:pt x="584" y="1275"/>
                    </a:cubicBezTo>
                    <a:cubicBezTo>
                      <a:pt x="875" y="1275"/>
                      <a:pt x="1167" y="1084"/>
                      <a:pt x="1167" y="703"/>
                    </a:cubicBezTo>
                    <a:cubicBezTo>
                      <a:pt x="1167" y="477"/>
                      <a:pt x="1167" y="239"/>
                      <a:pt x="116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7150" lIns="97150" spcFirstLastPara="1" rIns="97150" wrap="square" tIns="9715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1" name="Google Shape;1531;p89"/>
              <p:cNvSpPr/>
              <p:nvPr/>
            </p:nvSpPr>
            <p:spPr>
              <a:xfrm>
                <a:off x="1045950" y="1495850"/>
                <a:ext cx="30375" cy="47050"/>
              </a:xfrm>
              <a:custGeom>
                <a:rect b="b" l="l" r="r" t="t"/>
                <a:pathLst>
                  <a:path extrusionOk="0" h="1882" w="1215">
                    <a:moveTo>
                      <a:pt x="1155" y="0"/>
                    </a:moveTo>
                    <a:lnTo>
                      <a:pt x="1" y="120"/>
                    </a:lnTo>
                    <a:cubicBezTo>
                      <a:pt x="36" y="703"/>
                      <a:pt x="48" y="1298"/>
                      <a:pt x="48" y="1882"/>
                    </a:cubicBezTo>
                    <a:lnTo>
                      <a:pt x="1215" y="1882"/>
                    </a:lnTo>
                    <a:cubicBezTo>
                      <a:pt x="1215" y="1251"/>
                      <a:pt x="1191" y="620"/>
                      <a:pt x="115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7150" lIns="97150" spcFirstLastPara="1" rIns="97150" wrap="square" tIns="9715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2" name="Google Shape;1532;p89"/>
              <p:cNvSpPr/>
              <p:nvPr/>
            </p:nvSpPr>
            <p:spPr>
              <a:xfrm>
                <a:off x="1040900" y="1447625"/>
                <a:ext cx="33650" cy="51225"/>
              </a:xfrm>
              <a:custGeom>
                <a:rect b="b" l="l" r="r" t="t"/>
                <a:pathLst>
                  <a:path extrusionOk="0" h="2049" w="1346">
                    <a:moveTo>
                      <a:pt x="1084" y="1"/>
                    </a:moveTo>
                    <a:lnTo>
                      <a:pt x="0" y="370"/>
                    </a:lnTo>
                    <a:cubicBezTo>
                      <a:pt x="107" y="917"/>
                      <a:pt x="167" y="1477"/>
                      <a:pt x="203" y="2049"/>
                    </a:cubicBezTo>
                    <a:lnTo>
                      <a:pt x="1346" y="1929"/>
                    </a:lnTo>
                    <a:cubicBezTo>
                      <a:pt x="1310" y="1275"/>
                      <a:pt x="1227" y="632"/>
                      <a:pt x="108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7150" lIns="97150" spcFirstLastPara="1" rIns="97150" wrap="square" tIns="9715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3" name="Google Shape;1533;p89"/>
              <p:cNvSpPr/>
              <p:nvPr/>
            </p:nvSpPr>
            <p:spPr>
              <a:xfrm>
                <a:off x="599475" y="1447625"/>
                <a:ext cx="34250" cy="51225"/>
              </a:xfrm>
              <a:custGeom>
                <a:rect b="b" l="l" r="r" t="t"/>
                <a:pathLst>
                  <a:path extrusionOk="0" h="2049" w="1370">
                    <a:moveTo>
                      <a:pt x="250" y="1"/>
                    </a:moveTo>
                    <a:cubicBezTo>
                      <a:pt x="119" y="632"/>
                      <a:pt x="48" y="1275"/>
                      <a:pt x="0" y="1929"/>
                    </a:cubicBezTo>
                    <a:lnTo>
                      <a:pt x="1155" y="2049"/>
                    </a:lnTo>
                    <a:cubicBezTo>
                      <a:pt x="1191" y="1477"/>
                      <a:pt x="1262" y="917"/>
                      <a:pt x="1369" y="370"/>
                    </a:cubicBezTo>
                    <a:lnTo>
                      <a:pt x="2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7150" lIns="97150" spcFirstLastPara="1" rIns="97150" wrap="square" tIns="9715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4" name="Google Shape;1534;p89"/>
              <p:cNvSpPr/>
              <p:nvPr/>
            </p:nvSpPr>
            <p:spPr>
              <a:xfrm>
                <a:off x="597975" y="1495850"/>
                <a:ext cx="30400" cy="47050"/>
              </a:xfrm>
              <a:custGeom>
                <a:rect b="b" l="l" r="r" t="t"/>
                <a:pathLst>
                  <a:path extrusionOk="0" h="1882" w="1216">
                    <a:moveTo>
                      <a:pt x="60" y="0"/>
                    </a:moveTo>
                    <a:cubicBezTo>
                      <a:pt x="13" y="632"/>
                      <a:pt x="1" y="1263"/>
                      <a:pt x="1" y="1882"/>
                    </a:cubicBezTo>
                    <a:lnTo>
                      <a:pt x="1167" y="1882"/>
                    </a:lnTo>
                    <a:cubicBezTo>
                      <a:pt x="1167" y="1298"/>
                      <a:pt x="1179" y="703"/>
                      <a:pt x="1215" y="120"/>
                    </a:cubicBezTo>
                    <a:lnTo>
                      <a:pt x="6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7150" lIns="97150" spcFirstLastPara="1" rIns="97150" wrap="square" tIns="9715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5" name="Google Shape;1535;p89"/>
              <p:cNvSpPr/>
              <p:nvPr/>
            </p:nvSpPr>
            <p:spPr>
              <a:xfrm>
                <a:off x="605725" y="1405350"/>
                <a:ext cx="41100" cy="51525"/>
              </a:xfrm>
              <a:custGeom>
                <a:rect b="b" l="l" r="r" t="t"/>
                <a:pathLst>
                  <a:path extrusionOk="0" h="2061" w="1644">
                    <a:moveTo>
                      <a:pt x="536" y="1"/>
                    </a:moveTo>
                    <a:cubicBezTo>
                      <a:pt x="298" y="537"/>
                      <a:pt x="131" y="1108"/>
                      <a:pt x="0" y="1692"/>
                    </a:cubicBezTo>
                    <a:lnTo>
                      <a:pt x="1119" y="2061"/>
                    </a:lnTo>
                    <a:cubicBezTo>
                      <a:pt x="1238" y="1501"/>
                      <a:pt x="1405" y="942"/>
                      <a:pt x="1643" y="418"/>
                    </a:cubicBezTo>
                    <a:lnTo>
                      <a:pt x="53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7150" lIns="97150" spcFirstLastPara="1" rIns="97150" wrap="square" tIns="9715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6" name="Google Shape;1536;p89"/>
              <p:cNvSpPr/>
              <p:nvPr/>
            </p:nvSpPr>
            <p:spPr>
              <a:xfrm>
                <a:off x="597975" y="1542875"/>
                <a:ext cx="29200" cy="31875"/>
              </a:xfrm>
              <a:custGeom>
                <a:rect b="b" l="l" r="r" t="t"/>
                <a:pathLst>
                  <a:path extrusionOk="0" h="1275" w="1168">
                    <a:moveTo>
                      <a:pt x="1" y="1"/>
                    </a:moveTo>
                    <a:cubicBezTo>
                      <a:pt x="1" y="239"/>
                      <a:pt x="1" y="477"/>
                      <a:pt x="1" y="703"/>
                    </a:cubicBezTo>
                    <a:cubicBezTo>
                      <a:pt x="1" y="1084"/>
                      <a:pt x="292" y="1275"/>
                      <a:pt x="584" y="1275"/>
                    </a:cubicBezTo>
                    <a:cubicBezTo>
                      <a:pt x="876" y="1275"/>
                      <a:pt x="1167" y="1084"/>
                      <a:pt x="1167" y="703"/>
                    </a:cubicBezTo>
                    <a:lnTo>
                      <a:pt x="116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7150" lIns="97150" spcFirstLastPara="1" rIns="97150" wrap="square" tIns="9715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7" name="Google Shape;1537;p89"/>
              <p:cNvSpPr/>
              <p:nvPr/>
            </p:nvSpPr>
            <p:spPr>
              <a:xfrm>
                <a:off x="641725" y="1338400"/>
                <a:ext cx="45275" cy="46750"/>
              </a:xfrm>
              <a:custGeom>
                <a:rect b="b" l="l" r="r" t="t"/>
                <a:pathLst>
                  <a:path extrusionOk="0" h="1870" w="1811">
                    <a:moveTo>
                      <a:pt x="1168" y="0"/>
                    </a:moveTo>
                    <a:cubicBezTo>
                      <a:pt x="941" y="179"/>
                      <a:pt x="715" y="369"/>
                      <a:pt x="513" y="583"/>
                    </a:cubicBezTo>
                    <a:cubicBezTo>
                      <a:pt x="322" y="774"/>
                      <a:pt x="156" y="964"/>
                      <a:pt x="1" y="1167"/>
                    </a:cubicBezTo>
                    <a:lnTo>
                      <a:pt x="941" y="1869"/>
                    </a:lnTo>
                    <a:cubicBezTo>
                      <a:pt x="1061" y="1715"/>
                      <a:pt x="1192" y="1560"/>
                      <a:pt x="1334" y="1405"/>
                    </a:cubicBezTo>
                    <a:cubicBezTo>
                      <a:pt x="1489" y="1250"/>
                      <a:pt x="1644" y="1107"/>
                      <a:pt x="1811" y="976"/>
                    </a:cubicBezTo>
                    <a:lnTo>
                      <a:pt x="116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7150" lIns="97150" spcFirstLastPara="1" rIns="97150" wrap="square" tIns="9715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8" name="Google Shape;1538;p89"/>
              <p:cNvSpPr/>
              <p:nvPr/>
            </p:nvSpPr>
            <p:spPr>
              <a:xfrm>
                <a:off x="837300" y="1321725"/>
                <a:ext cx="13425" cy="325"/>
              </a:xfrm>
              <a:custGeom>
                <a:rect b="b" l="l" r="r" t="t"/>
                <a:pathLst>
                  <a:path extrusionOk="0" h="13" w="537">
                    <a:moveTo>
                      <a:pt x="0" y="0"/>
                    </a:moveTo>
                    <a:cubicBezTo>
                      <a:pt x="143" y="0"/>
                      <a:pt x="286" y="0"/>
                      <a:pt x="429" y="12"/>
                    </a:cubicBezTo>
                    <a:cubicBezTo>
                      <a:pt x="465" y="12"/>
                      <a:pt x="500" y="0"/>
                      <a:pt x="536" y="0"/>
                    </a:cubicBezTo>
                    <a:close/>
                  </a:path>
                </a:pathLst>
              </a:custGeom>
              <a:solidFill>
                <a:srgbClr val="707070"/>
              </a:solidFill>
              <a:ln>
                <a:noFill/>
              </a:ln>
            </p:spPr>
            <p:txBody>
              <a:bodyPr anchorCtr="0" anchor="ctr" bIns="97150" lIns="97150" spcFirstLastPara="1" rIns="97150" wrap="square" tIns="9715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9" name="Google Shape;1539;p89"/>
              <p:cNvSpPr/>
              <p:nvPr/>
            </p:nvSpPr>
            <p:spPr>
              <a:xfrm>
                <a:off x="619125" y="1367550"/>
                <a:ext cx="46150" cy="48250"/>
              </a:xfrm>
              <a:custGeom>
                <a:rect b="b" l="l" r="r" t="t"/>
                <a:pathLst>
                  <a:path extrusionOk="0" h="1930" w="1846">
                    <a:moveTo>
                      <a:pt x="905" y="1"/>
                    </a:moveTo>
                    <a:cubicBezTo>
                      <a:pt x="524" y="465"/>
                      <a:pt x="226" y="977"/>
                      <a:pt x="0" y="1513"/>
                    </a:cubicBezTo>
                    <a:lnTo>
                      <a:pt x="1107" y="1930"/>
                    </a:lnTo>
                    <a:cubicBezTo>
                      <a:pt x="1298" y="1501"/>
                      <a:pt x="1548" y="1096"/>
                      <a:pt x="1845" y="703"/>
                    </a:cubicBezTo>
                    <a:lnTo>
                      <a:pt x="90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7150" lIns="97150" spcFirstLastPara="1" rIns="97150" wrap="square" tIns="9715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0" name="Google Shape;1540;p89"/>
              <p:cNvSpPr/>
              <p:nvPr/>
            </p:nvSpPr>
            <p:spPr>
              <a:xfrm>
                <a:off x="670900" y="1292525"/>
                <a:ext cx="166125" cy="70300"/>
              </a:xfrm>
              <a:custGeom>
                <a:rect b="b" l="l" r="r" t="t"/>
                <a:pathLst>
                  <a:path extrusionOk="0" h="2812" w="6645">
                    <a:moveTo>
                      <a:pt x="6446" y="1"/>
                    </a:moveTo>
                    <a:cubicBezTo>
                      <a:pt x="6380" y="1"/>
                      <a:pt x="6315" y="1"/>
                      <a:pt x="6249" y="2"/>
                    </a:cubicBezTo>
                    <a:lnTo>
                      <a:pt x="6644" y="2"/>
                    </a:lnTo>
                    <a:cubicBezTo>
                      <a:pt x="6578" y="1"/>
                      <a:pt x="6512" y="1"/>
                      <a:pt x="6446" y="1"/>
                    </a:cubicBezTo>
                    <a:close/>
                    <a:moveTo>
                      <a:pt x="6216" y="2"/>
                    </a:moveTo>
                    <a:cubicBezTo>
                      <a:pt x="6211" y="2"/>
                      <a:pt x="6207" y="2"/>
                      <a:pt x="6203" y="2"/>
                    </a:cubicBezTo>
                    <a:lnTo>
                      <a:pt x="6203" y="2"/>
                    </a:lnTo>
                    <a:cubicBezTo>
                      <a:pt x="6218" y="2"/>
                      <a:pt x="6234" y="2"/>
                      <a:pt x="6249" y="2"/>
                    </a:cubicBezTo>
                    <a:close/>
                    <a:moveTo>
                      <a:pt x="6203" y="2"/>
                    </a:moveTo>
                    <a:lnTo>
                      <a:pt x="6203" y="2"/>
                    </a:lnTo>
                    <a:cubicBezTo>
                      <a:pt x="3979" y="31"/>
                      <a:pt x="1754" y="462"/>
                      <a:pt x="1" y="1835"/>
                    </a:cubicBezTo>
                    <a:lnTo>
                      <a:pt x="644" y="2811"/>
                    </a:lnTo>
                    <a:cubicBezTo>
                      <a:pt x="2144" y="1549"/>
                      <a:pt x="4156" y="1204"/>
                      <a:pt x="6109" y="1168"/>
                    </a:cubicBezTo>
                    <a:cubicBezTo>
                      <a:pt x="5470" y="1074"/>
                      <a:pt x="5501" y="38"/>
                      <a:pt x="6203" y="2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7150" lIns="97150" spcFirstLastPara="1" rIns="97150" wrap="square" tIns="9715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1" name="Google Shape;1541;p89"/>
              <p:cNvSpPr/>
              <p:nvPr/>
            </p:nvSpPr>
            <p:spPr>
              <a:xfrm>
                <a:off x="807525" y="1292550"/>
                <a:ext cx="59250" cy="29200"/>
              </a:xfrm>
              <a:custGeom>
                <a:rect b="b" l="l" r="r" t="t"/>
                <a:pathLst>
                  <a:path extrusionOk="0" h="1168" w="2370">
                    <a:moveTo>
                      <a:pt x="751" y="1"/>
                    </a:moveTo>
                    <a:cubicBezTo>
                      <a:pt x="36" y="24"/>
                      <a:pt x="1" y="1072"/>
                      <a:pt x="644" y="1167"/>
                    </a:cubicBezTo>
                    <a:lnTo>
                      <a:pt x="1191" y="1167"/>
                    </a:lnTo>
                    <a:cubicBezTo>
                      <a:pt x="1281" y="1161"/>
                      <a:pt x="1370" y="1158"/>
                      <a:pt x="1459" y="1158"/>
                    </a:cubicBezTo>
                    <a:cubicBezTo>
                      <a:pt x="1548" y="1158"/>
                      <a:pt x="1638" y="1161"/>
                      <a:pt x="1727" y="1167"/>
                    </a:cubicBezTo>
                    <a:cubicBezTo>
                      <a:pt x="2370" y="1084"/>
                      <a:pt x="2334" y="24"/>
                      <a:pt x="1620" y="1"/>
                    </a:cubicBezTo>
                    <a:close/>
                  </a:path>
                </a:pathLst>
              </a:custGeom>
              <a:solidFill>
                <a:srgbClr val="707070"/>
              </a:solidFill>
              <a:ln>
                <a:noFill/>
              </a:ln>
            </p:spPr>
            <p:txBody>
              <a:bodyPr anchorCtr="0" anchor="ctr" bIns="97150" lIns="97150" spcFirstLastPara="1" rIns="97150" wrap="square" tIns="9715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2" name="Google Shape;1542;p89"/>
              <p:cNvSpPr/>
              <p:nvPr/>
            </p:nvSpPr>
            <p:spPr>
              <a:xfrm>
                <a:off x="917950" y="1635750"/>
                <a:ext cx="32775" cy="40500"/>
              </a:xfrm>
              <a:custGeom>
                <a:rect b="b" l="l" r="r" t="t"/>
                <a:pathLst>
                  <a:path extrusionOk="0" h="1620" w="1311">
                    <a:moveTo>
                      <a:pt x="84" y="0"/>
                    </a:moveTo>
                    <a:cubicBezTo>
                      <a:pt x="96" y="453"/>
                      <a:pt x="60" y="893"/>
                      <a:pt x="1" y="1334"/>
                    </a:cubicBezTo>
                    <a:lnTo>
                      <a:pt x="1215" y="1620"/>
                    </a:lnTo>
                    <a:cubicBezTo>
                      <a:pt x="1287" y="1108"/>
                      <a:pt x="1311" y="560"/>
                      <a:pt x="129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7150" lIns="97150" spcFirstLastPara="1" rIns="97150" wrap="square" tIns="9715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3" name="Google Shape;1543;p89"/>
              <p:cNvSpPr/>
              <p:nvPr/>
            </p:nvSpPr>
            <p:spPr>
              <a:xfrm>
                <a:off x="723600" y="1635750"/>
                <a:ext cx="32450" cy="40200"/>
              </a:xfrm>
              <a:custGeom>
                <a:rect b="b" l="l" r="r" t="t"/>
                <a:pathLst>
                  <a:path extrusionOk="0" h="1608" w="1298">
                    <a:moveTo>
                      <a:pt x="12" y="0"/>
                    </a:moveTo>
                    <a:cubicBezTo>
                      <a:pt x="0" y="560"/>
                      <a:pt x="36" y="1108"/>
                      <a:pt x="83" y="1608"/>
                    </a:cubicBezTo>
                    <a:lnTo>
                      <a:pt x="1298" y="1322"/>
                    </a:lnTo>
                    <a:cubicBezTo>
                      <a:pt x="1262" y="881"/>
                      <a:pt x="1250" y="441"/>
                      <a:pt x="1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7150" lIns="97150" spcFirstLastPara="1" rIns="97150" wrap="square" tIns="9715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4" name="Google Shape;1544;p89"/>
              <p:cNvSpPr/>
              <p:nvPr/>
            </p:nvSpPr>
            <p:spPr>
              <a:xfrm>
                <a:off x="904275" y="1554775"/>
                <a:ext cx="42575" cy="43200"/>
              </a:xfrm>
              <a:custGeom>
                <a:rect b="b" l="l" r="r" t="t"/>
                <a:pathLst>
                  <a:path extrusionOk="0" h="1728" w="1703">
                    <a:moveTo>
                      <a:pt x="1215" y="1"/>
                    </a:moveTo>
                    <a:lnTo>
                      <a:pt x="0" y="263"/>
                    </a:lnTo>
                    <a:cubicBezTo>
                      <a:pt x="60" y="382"/>
                      <a:pt x="119" y="501"/>
                      <a:pt x="167" y="620"/>
                    </a:cubicBezTo>
                    <a:cubicBezTo>
                      <a:pt x="298" y="953"/>
                      <a:pt x="393" y="1299"/>
                      <a:pt x="465" y="1656"/>
                    </a:cubicBezTo>
                    <a:lnTo>
                      <a:pt x="1703" y="1727"/>
                    </a:lnTo>
                    <a:cubicBezTo>
                      <a:pt x="1596" y="1120"/>
                      <a:pt x="1441" y="537"/>
                      <a:pt x="121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7150" lIns="97150" spcFirstLastPara="1" rIns="97150" wrap="square" tIns="9715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5" name="Google Shape;1545;p89"/>
              <p:cNvSpPr/>
              <p:nvPr/>
            </p:nvSpPr>
            <p:spPr>
              <a:xfrm>
                <a:off x="726575" y="1554500"/>
                <a:ext cx="41700" cy="43175"/>
              </a:xfrm>
              <a:custGeom>
                <a:rect b="b" l="l" r="r" t="t"/>
                <a:pathLst>
                  <a:path extrusionOk="0" h="1727" w="1668">
                    <a:moveTo>
                      <a:pt x="405" y="0"/>
                    </a:moveTo>
                    <a:cubicBezTo>
                      <a:pt x="214" y="548"/>
                      <a:pt x="84" y="1131"/>
                      <a:pt x="0" y="1726"/>
                    </a:cubicBezTo>
                    <a:lnTo>
                      <a:pt x="1298" y="1667"/>
                    </a:lnTo>
                    <a:cubicBezTo>
                      <a:pt x="1310" y="1584"/>
                      <a:pt x="1322" y="1488"/>
                      <a:pt x="1346" y="1405"/>
                    </a:cubicBezTo>
                    <a:cubicBezTo>
                      <a:pt x="1417" y="1036"/>
                      <a:pt x="1524" y="655"/>
                      <a:pt x="1667" y="274"/>
                    </a:cubicBezTo>
                    <a:lnTo>
                      <a:pt x="40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7150" lIns="97150" spcFirstLastPara="1" rIns="97150" wrap="square" tIns="9715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6" name="Google Shape;1546;p89"/>
              <p:cNvSpPr/>
              <p:nvPr/>
            </p:nvSpPr>
            <p:spPr>
              <a:xfrm>
                <a:off x="725675" y="1668775"/>
                <a:ext cx="34075" cy="37100"/>
              </a:xfrm>
              <a:custGeom>
                <a:rect b="b" l="l" r="r" t="t"/>
                <a:pathLst>
                  <a:path extrusionOk="0" h="1484" w="1363">
                    <a:moveTo>
                      <a:pt x="1215" y="1"/>
                    </a:moveTo>
                    <a:lnTo>
                      <a:pt x="0" y="287"/>
                    </a:lnTo>
                    <a:cubicBezTo>
                      <a:pt x="24" y="561"/>
                      <a:pt x="48" y="823"/>
                      <a:pt x="84" y="1061"/>
                    </a:cubicBezTo>
                    <a:cubicBezTo>
                      <a:pt x="127" y="1355"/>
                      <a:pt x="346" y="1483"/>
                      <a:pt x="587" y="1483"/>
                    </a:cubicBezTo>
                    <a:cubicBezTo>
                      <a:pt x="950" y="1483"/>
                      <a:pt x="1363" y="1194"/>
                      <a:pt x="1298" y="751"/>
                    </a:cubicBezTo>
                    <a:cubicBezTo>
                      <a:pt x="1263" y="501"/>
                      <a:pt x="1239" y="251"/>
                      <a:pt x="1215" y="1"/>
                    </a:cubicBez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</p:spPr>
            <p:txBody>
              <a:bodyPr anchorCtr="0" anchor="ctr" bIns="97150" lIns="97150" spcFirstLastPara="1" rIns="97150" wrap="square" tIns="9715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7" name="Google Shape;1547;p89"/>
              <p:cNvSpPr/>
              <p:nvPr/>
            </p:nvSpPr>
            <p:spPr>
              <a:xfrm>
                <a:off x="912350" y="1669075"/>
                <a:ext cx="36000" cy="36800"/>
              </a:xfrm>
              <a:custGeom>
                <a:rect b="b" l="l" r="r" t="t"/>
                <a:pathLst>
                  <a:path extrusionOk="0" h="1472" w="1440">
                    <a:moveTo>
                      <a:pt x="225" y="1"/>
                    </a:moveTo>
                    <a:cubicBezTo>
                      <a:pt x="189" y="251"/>
                      <a:pt x="142" y="501"/>
                      <a:pt x="94" y="739"/>
                    </a:cubicBezTo>
                    <a:cubicBezTo>
                      <a:pt x="1" y="1182"/>
                      <a:pt x="398" y="1471"/>
                      <a:pt x="765" y="1471"/>
                    </a:cubicBezTo>
                    <a:cubicBezTo>
                      <a:pt x="1010" y="1471"/>
                      <a:pt x="1242" y="1343"/>
                      <a:pt x="1308" y="1049"/>
                    </a:cubicBezTo>
                    <a:cubicBezTo>
                      <a:pt x="1356" y="811"/>
                      <a:pt x="1404" y="549"/>
                      <a:pt x="1439" y="287"/>
                    </a:cubicBezTo>
                    <a:lnTo>
                      <a:pt x="225" y="1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</p:spPr>
            <p:txBody>
              <a:bodyPr anchorCtr="0" anchor="ctr" bIns="97150" lIns="97150" spcFirstLastPara="1" rIns="97150" wrap="square" tIns="9715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8" name="Google Shape;1548;p89"/>
              <p:cNvSpPr/>
              <p:nvPr/>
            </p:nvSpPr>
            <p:spPr>
              <a:xfrm>
                <a:off x="915875" y="1596150"/>
                <a:ext cx="34550" cy="39625"/>
              </a:xfrm>
              <a:custGeom>
                <a:rect b="b" l="l" r="r" t="t"/>
                <a:pathLst>
                  <a:path extrusionOk="0" h="1585" w="1382">
                    <a:moveTo>
                      <a:pt x="1" y="1"/>
                    </a:moveTo>
                    <a:lnTo>
                      <a:pt x="1" y="1"/>
                    </a:lnTo>
                    <a:cubicBezTo>
                      <a:pt x="108" y="525"/>
                      <a:pt x="167" y="1061"/>
                      <a:pt x="167" y="1584"/>
                    </a:cubicBezTo>
                    <a:lnTo>
                      <a:pt x="1382" y="1584"/>
                    </a:lnTo>
                    <a:cubicBezTo>
                      <a:pt x="1370" y="1084"/>
                      <a:pt x="1322" y="572"/>
                      <a:pt x="1239" y="72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7150" lIns="97150" spcFirstLastPara="1" rIns="97150" wrap="square" tIns="9715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9" name="Google Shape;1549;p89"/>
              <p:cNvSpPr/>
              <p:nvPr/>
            </p:nvSpPr>
            <p:spPr>
              <a:xfrm>
                <a:off x="723900" y="1596150"/>
                <a:ext cx="35125" cy="39625"/>
              </a:xfrm>
              <a:custGeom>
                <a:rect b="b" l="l" r="r" t="t"/>
                <a:pathLst>
                  <a:path extrusionOk="0" h="1585" w="1405">
                    <a:moveTo>
                      <a:pt x="1405" y="1"/>
                    </a:moveTo>
                    <a:lnTo>
                      <a:pt x="107" y="72"/>
                    </a:lnTo>
                    <a:cubicBezTo>
                      <a:pt x="36" y="572"/>
                      <a:pt x="0" y="1084"/>
                      <a:pt x="0" y="1584"/>
                    </a:cubicBezTo>
                    <a:lnTo>
                      <a:pt x="1250" y="1584"/>
                    </a:lnTo>
                    <a:cubicBezTo>
                      <a:pt x="1262" y="1049"/>
                      <a:pt x="1322" y="525"/>
                      <a:pt x="140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7150" lIns="97150" spcFirstLastPara="1" rIns="97150" wrap="square" tIns="9715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0" name="Google Shape;1550;p89"/>
              <p:cNvSpPr/>
              <p:nvPr/>
            </p:nvSpPr>
            <p:spPr>
              <a:xfrm>
                <a:off x="736675" y="1484225"/>
                <a:ext cx="197975" cy="77425"/>
              </a:xfrm>
              <a:custGeom>
                <a:rect b="b" l="l" r="r" t="t"/>
                <a:pathLst>
                  <a:path extrusionOk="0" h="3097" w="7919">
                    <a:moveTo>
                      <a:pt x="3934" y="0"/>
                    </a:moveTo>
                    <a:cubicBezTo>
                      <a:pt x="3730" y="0"/>
                      <a:pt x="3519" y="12"/>
                      <a:pt x="3299" y="37"/>
                    </a:cubicBezTo>
                    <a:cubicBezTo>
                      <a:pt x="1525" y="227"/>
                      <a:pt x="525" y="1370"/>
                      <a:pt x="1" y="2811"/>
                    </a:cubicBezTo>
                    <a:lnTo>
                      <a:pt x="1263" y="3097"/>
                    </a:lnTo>
                    <a:cubicBezTo>
                      <a:pt x="1608" y="2228"/>
                      <a:pt x="2180" y="1466"/>
                      <a:pt x="3204" y="1227"/>
                    </a:cubicBezTo>
                    <a:cubicBezTo>
                      <a:pt x="3434" y="1174"/>
                      <a:pt x="3658" y="1149"/>
                      <a:pt x="3875" y="1149"/>
                    </a:cubicBezTo>
                    <a:cubicBezTo>
                      <a:pt x="5157" y="1149"/>
                      <a:pt x="6175" y="2026"/>
                      <a:pt x="6704" y="3085"/>
                    </a:cubicBezTo>
                    <a:lnTo>
                      <a:pt x="7919" y="2823"/>
                    </a:lnTo>
                    <a:cubicBezTo>
                      <a:pt x="7247" y="1219"/>
                      <a:pt x="5993" y="0"/>
                      <a:pt x="393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7150" lIns="97150" spcFirstLastPara="1" rIns="97150" wrap="square" tIns="9715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1" name="Google Shape;1551;p89"/>
              <p:cNvSpPr/>
              <p:nvPr/>
            </p:nvSpPr>
            <p:spPr>
              <a:xfrm>
                <a:off x="703350" y="1279450"/>
                <a:ext cx="267625" cy="263450"/>
              </a:xfrm>
              <a:custGeom>
                <a:rect b="b" l="l" r="r" t="t"/>
                <a:pathLst>
                  <a:path extrusionOk="0" h="10538" w="10705">
                    <a:moveTo>
                      <a:pt x="0" y="1"/>
                    </a:moveTo>
                    <a:lnTo>
                      <a:pt x="0" y="10538"/>
                    </a:lnTo>
                    <a:lnTo>
                      <a:pt x="10704" y="10538"/>
                    </a:lnTo>
                    <a:lnTo>
                      <a:pt x="10704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7150" lIns="97150" spcFirstLastPara="1" rIns="97150" wrap="square" tIns="9715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2" name="Google Shape;1552;p89"/>
              <p:cNvSpPr/>
              <p:nvPr/>
            </p:nvSpPr>
            <p:spPr>
              <a:xfrm>
                <a:off x="788775" y="1237775"/>
                <a:ext cx="96775" cy="64025"/>
              </a:xfrm>
              <a:custGeom>
                <a:rect b="b" l="l" r="r" t="t"/>
                <a:pathLst>
                  <a:path extrusionOk="0" h="2561" w="3871">
                    <a:moveTo>
                      <a:pt x="1" y="1"/>
                    </a:moveTo>
                    <a:lnTo>
                      <a:pt x="1" y="2561"/>
                    </a:lnTo>
                    <a:lnTo>
                      <a:pt x="3870" y="2561"/>
                    </a:lnTo>
                    <a:lnTo>
                      <a:pt x="387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7150" lIns="97150" spcFirstLastPara="1" rIns="97150" wrap="square" tIns="9715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3" name="Google Shape;1553;p89"/>
              <p:cNvSpPr/>
              <p:nvPr/>
            </p:nvSpPr>
            <p:spPr>
              <a:xfrm>
                <a:off x="988500" y="1127350"/>
                <a:ext cx="75325" cy="16100"/>
              </a:xfrm>
              <a:custGeom>
                <a:rect b="b" l="l" r="r" t="t"/>
                <a:pathLst>
                  <a:path extrusionOk="0" h="644" w="3013">
                    <a:moveTo>
                      <a:pt x="1" y="1"/>
                    </a:moveTo>
                    <a:lnTo>
                      <a:pt x="1" y="644"/>
                    </a:lnTo>
                    <a:lnTo>
                      <a:pt x="3013" y="644"/>
                    </a:lnTo>
                    <a:lnTo>
                      <a:pt x="301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7150" lIns="97150" spcFirstLastPara="1" rIns="97150" wrap="square" tIns="9715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4" name="Google Shape;1554;p89"/>
              <p:cNvSpPr/>
              <p:nvPr/>
            </p:nvSpPr>
            <p:spPr>
              <a:xfrm>
                <a:off x="976900" y="1118725"/>
                <a:ext cx="23825" cy="33350"/>
              </a:xfrm>
              <a:custGeom>
                <a:rect b="b" l="l" r="r" t="t"/>
                <a:pathLst>
                  <a:path extrusionOk="0" h="1334" w="953">
                    <a:moveTo>
                      <a:pt x="0" y="0"/>
                    </a:moveTo>
                    <a:lnTo>
                      <a:pt x="0" y="1334"/>
                    </a:lnTo>
                    <a:lnTo>
                      <a:pt x="953" y="1334"/>
                    </a:lnTo>
                    <a:lnTo>
                      <a:pt x="953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7150" lIns="97150" spcFirstLastPara="1" rIns="97150" wrap="square" tIns="9715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5" name="Google Shape;1555;p89"/>
              <p:cNvSpPr/>
              <p:nvPr/>
            </p:nvSpPr>
            <p:spPr>
              <a:xfrm>
                <a:off x="965275" y="1096400"/>
                <a:ext cx="23250" cy="79800"/>
              </a:xfrm>
              <a:custGeom>
                <a:rect b="b" l="l" r="r" t="t"/>
                <a:pathLst>
                  <a:path extrusionOk="0" h="3192" w="930">
                    <a:moveTo>
                      <a:pt x="465" y="0"/>
                    </a:moveTo>
                    <a:cubicBezTo>
                      <a:pt x="215" y="0"/>
                      <a:pt x="1" y="203"/>
                      <a:pt x="1" y="465"/>
                    </a:cubicBezTo>
                    <a:lnTo>
                      <a:pt x="1" y="2727"/>
                    </a:lnTo>
                    <a:cubicBezTo>
                      <a:pt x="1" y="2977"/>
                      <a:pt x="215" y="3191"/>
                      <a:pt x="465" y="3191"/>
                    </a:cubicBezTo>
                    <a:cubicBezTo>
                      <a:pt x="727" y="3191"/>
                      <a:pt x="930" y="2977"/>
                      <a:pt x="930" y="2727"/>
                    </a:cubicBezTo>
                    <a:lnTo>
                      <a:pt x="930" y="465"/>
                    </a:lnTo>
                    <a:cubicBezTo>
                      <a:pt x="930" y="203"/>
                      <a:pt x="727" y="0"/>
                      <a:pt x="4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7150" lIns="97150" spcFirstLastPara="1" rIns="97150" wrap="square" tIns="9715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6" name="Google Shape;1556;p89"/>
              <p:cNvSpPr/>
              <p:nvPr/>
            </p:nvSpPr>
            <p:spPr>
              <a:xfrm>
                <a:off x="1035825" y="1108000"/>
                <a:ext cx="55700" cy="55700"/>
              </a:xfrm>
              <a:custGeom>
                <a:rect b="b" l="l" r="r" t="t"/>
                <a:pathLst>
                  <a:path extrusionOk="0" h="2228" w="2228">
                    <a:moveTo>
                      <a:pt x="1120" y="1"/>
                    </a:moveTo>
                    <a:cubicBezTo>
                      <a:pt x="501" y="1"/>
                      <a:pt x="1" y="501"/>
                      <a:pt x="1" y="1108"/>
                    </a:cubicBezTo>
                    <a:cubicBezTo>
                      <a:pt x="1" y="1727"/>
                      <a:pt x="501" y="2227"/>
                      <a:pt x="1120" y="2227"/>
                    </a:cubicBezTo>
                    <a:cubicBezTo>
                      <a:pt x="1727" y="2227"/>
                      <a:pt x="2227" y="1727"/>
                      <a:pt x="2227" y="1108"/>
                    </a:cubicBezTo>
                    <a:cubicBezTo>
                      <a:pt x="2227" y="501"/>
                      <a:pt x="1727" y="1"/>
                      <a:pt x="112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7150" lIns="97150" spcFirstLastPara="1" rIns="97150" wrap="square" tIns="9715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7" name="Google Shape;1557;p89"/>
              <p:cNvSpPr/>
              <p:nvPr/>
            </p:nvSpPr>
            <p:spPr>
              <a:xfrm>
                <a:off x="1063800" y="1108000"/>
                <a:ext cx="27725" cy="55700"/>
              </a:xfrm>
              <a:custGeom>
                <a:rect b="b" l="l" r="r" t="t"/>
                <a:pathLst>
                  <a:path extrusionOk="0" h="2228" w="1109">
                    <a:moveTo>
                      <a:pt x="1" y="1"/>
                    </a:moveTo>
                    <a:lnTo>
                      <a:pt x="1" y="2227"/>
                    </a:lnTo>
                    <a:cubicBezTo>
                      <a:pt x="608" y="2227"/>
                      <a:pt x="1108" y="1727"/>
                      <a:pt x="1108" y="1108"/>
                    </a:cubicBezTo>
                    <a:cubicBezTo>
                      <a:pt x="1108" y="489"/>
                      <a:pt x="608" y="1"/>
                      <a:pt x="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7150" lIns="97150" spcFirstLastPara="1" rIns="97150" wrap="square" tIns="9715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8" name="Google Shape;1558;p89"/>
              <p:cNvSpPr/>
              <p:nvPr/>
            </p:nvSpPr>
            <p:spPr>
              <a:xfrm>
                <a:off x="611075" y="1128850"/>
                <a:ext cx="75325" cy="16375"/>
              </a:xfrm>
              <a:custGeom>
                <a:rect b="b" l="l" r="r" t="t"/>
                <a:pathLst>
                  <a:path extrusionOk="0" h="655" w="3013">
                    <a:moveTo>
                      <a:pt x="1" y="0"/>
                    </a:moveTo>
                    <a:lnTo>
                      <a:pt x="1" y="655"/>
                    </a:lnTo>
                    <a:lnTo>
                      <a:pt x="3013" y="655"/>
                    </a:lnTo>
                    <a:lnTo>
                      <a:pt x="301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7150" lIns="97150" spcFirstLastPara="1" rIns="97150" wrap="square" tIns="9715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9" name="Google Shape;1559;p89"/>
              <p:cNvSpPr/>
              <p:nvPr/>
            </p:nvSpPr>
            <p:spPr>
              <a:xfrm>
                <a:off x="674175" y="1120200"/>
                <a:ext cx="23850" cy="33675"/>
              </a:xfrm>
              <a:custGeom>
                <a:rect b="b" l="l" r="r" t="t"/>
                <a:pathLst>
                  <a:path extrusionOk="0" h="1347" w="954">
                    <a:moveTo>
                      <a:pt x="1" y="1"/>
                    </a:moveTo>
                    <a:lnTo>
                      <a:pt x="1" y="1346"/>
                    </a:lnTo>
                    <a:lnTo>
                      <a:pt x="953" y="1346"/>
                    </a:lnTo>
                    <a:lnTo>
                      <a:pt x="953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7150" lIns="97150" spcFirstLastPara="1" rIns="97150" wrap="square" tIns="9715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0" name="Google Shape;1560;p89"/>
              <p:cNvSpPr/>
              <p:nvPr/>
            </p:nvSpPr>
            <p:spPr>
              <a:xfrm>
                <a:off x="686375" y="1096400"/>
                <a:ext cx="23250" cy="79800"/>
              </a:xfrm>
              <a:custGeom>
                <a:rect b="b" l="l" r="r" t="t"/>
                <a:pathLst>
                  <a:path extrusionOk="0" h="3192" w="930">
                    <a:moveTo>
                      <a:pt x="465" y="0"/>
                    </a:moveTo>
                    <a:cubicBezTo>
                      <a:pt x="203" y="0"/>
                      <a:pt x="1" y="203"/>
                      <a:pt x="1" y="465"/>
                    </a:cubicBezTo>
                    <a:lnTo>
                      <a:pt x="1" y="2727"/>
                    </a:lnTo>
                    <a:cubicBezTo>
                      <a:pt x="1" y="2977"/>
                      <a:pt x="203" y="3191"/>
                      <a:pt x="465" y="3191"/>
                    </a:cubicBezTo>
                    <a:cubicBezTo>
                      <a:pt x="715" y="3191"/>
                      <a:pt x="930" y="2977"/>
                      <a:pt x="930" y="2727"/>
                    </a:cubicBezTo>
                    <a:lnTo>
                      <a:pt x="930" y="465"/>
                    </a:lnTo>
                    <a:cubicBezTo>
                      <a:pt x="930" y="203"/>
                      <a:pt x="715" y="0"/>
                      <a:pt x="4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7150" lIns="97150" spcFirstLastPara="1" rIns="97150" wrap="square" tIns="9715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1" name="Google Shape;1561;p89"/>
              <p:cNvSpPr/>
              <p:nvPr/>
            </p:nvSpPr>
            <p:spPr>
              <a:xfrm>
                <a:off x="583400" y="1108900"/>
                <a:ext cx="55675" cy="55675"/>
              </a:xfrm>
              <a:custGeom>
                <a:rect b="b" l="l" r="r" t="t"/>
                <a:pathLst>
                  <a:path extrusionOk="0" h="2227" w="2227">
                    <a:moveTo>
                      <a:pt x="1119" y="0"/>
                    </a:moveTo>
                    <a:cubicBezTo>
                      <a:pt x="500" y="0"/>
                      <a:pt x="0" y="500"/>
                      <a:pt x="0" y="1108"/>
                    </a:cubicBezTo>
                    <a:cubicBezTo>
                      <a:pt x="0" y="1727"/>
                      <a:pt x="500" y="2227"/>
                      <a:pt x="1119" y="2227"/>
                    </a:cubicBezTo>
                    <a:cubicBezTo>
                      <a:pt x="1727" y="2227"/>
                      <a:pt x="2227" y="1727"/>
                      <a:pt x="2227" y="1108"/>
                    </a:cubicBezTo>
                    <a:cubicBezTo>
                      <a:pt x="2227" y="500"/>
                      <a:pt x="1727" y="0"/>
                      <a:pt x="111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7150" lIns="97150" spcFirstLastPara="1" rIns="97150" wrap="square" tIns="9715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2" name="Google Shape;1562;p89"/>
              <p:cNvSpPr/>
              <p:nvPr/>
            </p:nvSpPr>
            <p:spPr>
              <a:xfrm>
                <a:off x="583400" y="1108900"/>
                <a:ext cx="28000" cy="55675"/>
              </a:xfrm>
              <a:custGeom>
                <a:rect b="b" l="l" r="r" t="t"/>
                <a:pathLst>
                  <a:path extrusionOk="0" h="2227" w="1120">
                    <a:moveTo>
                      <a:pt x="1119" y="0"/>
                    </a:moveTo>
                    <a:cubicBezTo>
                      <a:pt x="500" y="0"/>
                      <a:pt x="0" y="500"/>
                      <a:pt x="0" y="1108"/>
                    </a:cubicBezTo>
                    <a:cubicBezTo>
                      <a:pt x="0" y="1727"/>
                      <a:pt x="500" y="2227"/>
                      <a:pt x="1119" y="2227"/>
                    </a:cubicBezTo>
                    <a:lnTo>
                      <a:pt x="111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7150" lIns="97150" spcFirstLastPara="1" rIns="97150" wrap="square" tIns="9715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3" name="Google Shape;1563;p89"/>
              <p:cNvSpPr/>
              <p:nvPr/>
            </p:nvSpPr>
            <p:spPr>
              <a:xfrm>
                <a:off x="697400" y="1021375"/>
                <a:ext cx="279525" cy="236975"/>
              </a:xfrm>
              <a:custGeom>
                <a:rect b="b" l="l" r="r" t="t"/>
                <a:pathLst>
                  <a:path extrusionOk="0" h="9479" w="11181">
                    <a:moveTo>
                      <a:pt x="1084" y="1"/>
                    </a:moveTo>
                    <a:cubicBezTo>
                      <a:pt x="489" y="1"/>
                      <a:pt x="0" y="477"/>
                      <a:pt x="0" y="1084"/>
                    </a:cubicBezTo>
                    <a:lnTo>
                      <a:pt x="0" y="8395"/>
                    </a:lnTo>
                    <a:cubicBezTo>
                      <a:pt x="0" y="8990"/>
                      <a:pt x="489" y="9478"/>
                      <a:pt x="1084" y="9478"/>
                    </a:cubicBezTo>
                    <a:lnTo>
                      <a:pt x="10097" y="9478"/>
                    </a:lnTo>
                    <a:cubicBezTo>
                      <a:pt x="10692" y="9478"/>
                      <a:pt x="11180" y="8990"/>
                      <a:pt x="11180" y="8395"/>
                    </a:cubicBezTo>
                    <a:lnTo>
                      <a:pt x="11180" y="1084"/>
                    </a:lnTo>
                    <a:cubicBezTo>
                      <a:pt x="11180" y="477"/>
                      <a:pt x="10692" y="1"/>
                      <a:pt x="1009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7150" lIns="97150" spcFirstLastPara="1" rIns="97150" wrap="square" tIns="9715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4" name="Google Shape;1564;p89"/>
              <p:cNvSpPr/>
              <p:nvPr/>
            </p:nvSpPr>
            <p:spPr>
              <a:xfrm>
                <a:off x="723000" y="1160975"/>
                <a:ext cx="228325" cy="72075"/>
              </a:xfrm>
              <a:custGeom>
                <a:rect b="b" l="l" r="r" t="t"/>
                <a:pathLst>
                  <a:path extrusionOk="0" h="2883" w="9133">
                    <a:moveTo>
                      <a:pt x="1381" y="1"/>
                    </a:moveTo>
                    <a:cubicBezTo>
                      <a:pt x="619" y="1"/>
                      <a:pt x="0" y="644"/>
                      <a:pt x="0" y="1442"/>
                    </a:cubicBezTo>
                    <a:cubicBezTo>
                      <a:pt x="0" y="2227"/>
                      <a:pt x="619" y="2882"/>
                      <a:pt x="1381" y="2882"/>
                    </a:cubicBezTo>
                    <a:lnTo>
                      <a:pt x="7739" y="2882"/>
                    </a:lnTo>
                    <a:cubicBezTo>
                      <a:pt x="8513" y="2882"/>
                      <a:pt x="9132" y="2227"/>
                      <a:pt x="9132" y="1442"/>
                    </a:cubicBezTo>
                    <a:cubicBezTo>
                      <a:pt x="9132" y="644"/>
                      <a:pt x="8513" y="1"/>
                      <a:pt x="773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7150" lIns="97150" spcFirstLastPara="1" rIns="97150" wrap="square" tIns="9715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5" name="Google Shape;1565;p89"/>
              <p:cNvSpPr/>
              <p:nvPr/>
            </p:nvSpPr>
            <p:spPr>
              <a:xfrm>
                <a:off x="750650" y="1078700"/>
                <a:ext cx="65525" cy="58175"/>
              </a:xfrm>
              <a:custGeom>
                <a:rect b="b" l="l" r="r" t="t"/>
                <a:pathLst>
                  <a:path extrusionOk="0" h="2327" w="2621">
                    <a:moveTo>
                      <a:pt x="489" y="1"/>
                    </a:moveTo>
                    <a:cubicBezTo>
                      <a:pt x="230" y="1"/>
                      <a:pt x="1" y="339"/>
                      <a:pt x="240" y="577"/>
                    </a:cubicBezTo>
                    <a:cubicBezTo>
                      <a:pt x="787" y="1125"/>
                      <a:pt x="1335" y="1697"/>
                      <a:pt x="1895" y="2232"/>
                    </a:cubicBezTo>
                    <a:cubicBezTo>
                      <a:pt x="1966" y="2299"/>
                      <a:pt x="2046" y="2327"/>
                      <a:pt x="2122" y="2327"/>
                    </a:cubicBezTo>
                    <a:cubicBezTo>
                      <a:pt x="2389" y="2327"/>
                      <a:pt x="2621" y="1987"/>
                      <a:pt x="2371" y="1756"/>
                    </a:cubicBezTo>
                    <a:cubicBezTo>
                      <a:pt x="1811" y="1220"/>
                      <a:pt x="1264" y="649"/>
                      <a:pt x="716" y="101"/>
                    </a:cubicBezTo>
                    <a:cubicBezTo>
                      <a:pt x="645" y="30"/>
                      <a:pt x="566" y="1"/>
                      <a:pt x="4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7150" lIns="97150" spcFirstLastPara="1" rIns="97150" wrap="square" tIns="9715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6" name="Google Shape;1566;p89"/>
              <p:cNvSpPr/>
              <p:nvPr/>
            </p:nvSpPr>
            <p:spPr>
              <a:xfrm>
                <a:off x="750375" y="1078700"/>
                <a:ext cx="65525" cy="58175"/>
              </a:xfrm>
              <a:custGeom>
                <a:rect b="b" l="l" r="r" t="t"/>
                <a:pathLst>
                  <a:path extrusionOk="0" h="2327" w="2621">
                    <a:moveTo>
                      <a:pt x="2133" y="1"/>
                    </a:moveTo>
                    <a:cubicBezTo>
                      <a:pt x="2056" y="1"/>
                      <a:pt x="1976" y="30"/>
                      <a:pt x="1906" y="101"/>
                    </a:cubicBezTo>
                    <a:cubicBezTo>
                      <a:pt x="1358" y="649"/>
                      <a:pt x="810" y="1220"/>
                      <a:pt x="251" y="1756"/>
                    </a:cubicBezTo>
                    <a:cubicBezTo>
                      <a:pt x="1" y="1987"/>
                      <a:pt x="240" y="2327"/>
                      <a:pt x="504" y="2327"/>
                    </a:cubicBezTo>
                    <a:cubicBezTo>
                      <a:pt x="580" y="2327"/>
                      <a:pt x="658" y="2299"/>
                      <a:pt x="727" y="2232"/>
                    </a:cubicBezTo>
                    <a:cubicBezTo>
                      <a:pt x="1287" y="1697"/>
                      <a:pt x="1834" y="1125"/>
                      <a:pt x="2382" y="577"/>
                    </a:cubicBezTo>
                    <a:cubicBezTo>
                      <a:pt x="2621" y="339"/>
                      <a:pt x="2392" y="1"/>
                      <a:pt x="213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7150" lIns="97150" spcFirstLastPara="1" rIns="97150" wrap="square" tIns="9715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7" name="Google Shape;1567;p89"/>
              <p:cNvSpPr/>
              <p:nvPr/>
            </p:nvSpPr>
            <p:spPr>
              <a:xfrm>
                <a:off x="854550" y="1078700"/>
                <a:ext cx="65525" cy="58175"/>
              </a:xfrm>
              <a:custGeom>
                <a:rect b="b" l="l" r="r" t="t"/>
                <a:pathLst>
                  <a:path extrusionOk="0" h="2327" w="2621">
                    <a:moveTo>
                      <a:pt x="488" y="1"/>
                    </a:moveTo>
                    <a:cubicBezTo>
                      <a:pt x="229" y="1"/>
                      <a:pt x="0" y="339"/>
                      <a:pt x="239" y="577"/>
                    </a:cubicBezTo>
                    <a:cubicBezTo>
                      <a:pt x="787" y="1125"/>
                      <a:pt x="1334" y="1697"/>
                      <a:pt x="1894" y="2232"/>
                    </a:cubicBezTo>
                    <a:cubicBezTo>
                      <a:pt x="1963" y="2299"/>
                      <a:pt x="2041" y="2327"/>
                      <a:pt x="2117" y="2327"/>
                    </a:cubicBezTo>
                    <a:cubicBezTo>
                      <a:pt x="2381" y="2327"/>
                      <a:pt x="2620" y="1987"/>
                      <a:pt x="2370" y="1756"/>
                    </a:cubicBezTo>
                    <a:cubicBezTo>
                      <a:pt x="1811" y="1220"/>
                      <a:pt x="1263" y="649"/>
                      <a:pt x="715" y="101"/>
                    </a:cubicBezTo>
                    <a:cubicBezTo>
                      <a:pt x="644" y="30"/>
                      <a:pt x="565" y="1"/>
                      <a:pt x="4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7150" lIns="97150" spcFirstLastPara="1" rIns="97150" wrap="square" tIns="9715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8" name="Google Shape;1568;p89"/>
              <p:cNvSpPr/>
              <p:nvPr/>
            </p:nvSpPr>
            <p:spPr>
              <a:xfrm>
                <a:off x="854275" y="1078700"/>
                <a:ext cx="65500" cy="58175"/>
              </a:xfrm>
              <a:custGeom>
                <a:rect b="b" l="l" r="r" t="t"/>
                <a:pathLst>
                  <a:path extrusionOk="0" h="2327" w="2620">
                    <a:moveTo>
                      <a:pt x="2132" y="1"/>
                    </a:moveTo>
                    <a:cubicBezTo>
                      <a:pt x="2055" y="1"/>
                      <a:pt x="1976" y="30"/>
                      <a:pt x="1905" y="101"/>
                    </a:cubicBezTo>
                    <a:cubicBezTo>
                      <a:pt x="1357" y="649"/>
                      <a:pt x="810" y="1220"/>
                      <a:pt x="250" y="1756"/>
                    </a:cubicBezTo>
                    <a:cubicBezTo>
                      <a:pt x="0" y="1987"/>
                      <a:pt x="239" y="2327"/>
                      <a:pt x="504" y="2327"/>
                    </a:cubicBezTo>
                    <a:cubicBezTo>
                      <a:pt x="579" y="2327"/>
                      <a:pt x="657" y="2299"/>
                      <a:pt x="726" y="2232"/>
                    </a:cubicBezTo>
                    <a:cubicBezTo>
                      <a:pt x="1286" y="1697"/>
                      <a:pt x="1834" y="1125"/>
                      <a:pt x="2381" y="577"/>
                    </a:cubicBezTo>
                    <a:cubicBezTo>
                      <a:pt x="2620" y="339"/>
                      <a:pt x="2391" y="1"/>
                      <a:pt x="21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7150" lIns="97150" spcFirstLastPara="1" rIns="97150" wrap="square" tIns="9715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9" name="Google Shape;1569;p89"/>
              <p:cNvSpPr/>
              <p:nvPr/>
            </p:nvSpPr>
            <p:spPr>
              <a:xfrm>
                <a:off x="734900" y="1170500"/>
                <a:ext cx="28000" cy="53025"/>
              </a:xfrm>
              <a:custGeom>
                <a:rect b="b" l="l" r="r" t="t"/>
                <a:pathLst>
                  <a:path extrusionOk="0" h="2121" w="1120">
                    <a:moveTo>
                      <a:pt x="1060" y="1"/>
                    </a:moveTo>
                    <a:cubicBezTo>
                      <a:pt x="477" y="1"/>
                      <a:pt x="1" y="477"/>
                      <a:pt x="1" y="1061"/>
                    </a:cubicBezTo>
                    <a:cubicBezTo>
                      <a:pt x="1" y="1644"/>
                      <a:pt x="477" y="2120"/>
                      <a:pt x="1060" y="2120"/>
                    </a:cubicBezTo>
                    <a:lnTo>
                      <a:pt x="1120" y="2120"/>
                    </a:lnTo>
                    <a:lnTo>
                      <a:pt x="112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7150" lIns="97150" spcFirstLastPara="1" rIns="97150" wrap="square" tIns="9715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0" name="Google Shape;1570;p89"/>
              <p:cNvSpPr/>
              <p:nvPr/>
            </p:nvSpPr>
            <p:spPr>
              <a:xfrm>
                <a:off x="762875" y="1170500"/>
                <a:ext cx="37225" cy="53025"/>
              </a:xfrm>
              <a:custGeom>
                <a:rect b="b" l="l" r="r" t="t"/>
                <a:pathLst>
                  <a:path extrusionOk="0" h="2121" w="1489">
                    <a:moveTo>
                      <a:pt x="1" y="1"/>
                    </a:moveTo>
                    <a:lnTo>
                      <a:pt x="1" y="2120"/>
                    </a:lnTo>
                    <a:lnTo>
                      <a:pt x="1489" y="2120"/>
                    </a:lnTo>
                    <a:lnTo>
                      <a:pt x="148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7150" lIns="97150" spcFirstLastPara="1" rIns="97150" wrap="square" tIns="9715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1" name="Google Shape;1571;p89"/>
              <p:cNvSpPr/>
              <p:nvPr/>
            </p:nvSpPr>
            <p:spPr>
              <a:xfrm>
                <a:off x="800100" y="1170500"/>
                <a:ext cx="37225" cy="53025"/>
              </a:xfrm>
              <a:custGeom>
                <a:rect b="b" l="l" r="r" t="t"/>
                <a:pathLst>
                  <a:path extrusionOk="0" h="2121" w="1489">
                    <a:moveTo>
                      <a:pt x="0" y="1"/>
                    </a:moveTo>
                    <a:lnTo>
                      <a:pt x="0" y="2120"/>
                    </a:lnTo>
                    <a:lnTo>
                      <a:pt x="1488" y="2120"/>
                    </a:lnTo>
                    <a:lnTo>
                      <a:pt x="148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7150" lIns="97150" spcFirstLastPara="1" rIns="97150" wrap="square" tIns="9715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2" name="Google Shape;1572;p89"/>
              <p:cNvSpPr/>
              <p:nvPr/>
            </p:nvSpPr>
            <p:spPr>
              <a:xfrm>
                <a:off x="874200" y="1170500"/>
                <a:ext cx="37225" cy="53025"/>
              </a:xfrm>
              <a:custGeom>
                <a:rect b="b" l="l" r="r" t="t"/>
                <a:pathLst>
                  <a:path extrusionOk="0" h="2121" w="1489">
                    <a:moveTo>
                      <a:pt x="1" y="1"/>
                    </a:moveTo>
                    <a:lnTo>
                      <a:pt x="1" y="2120"/>
                    </a:lnTo>
                    <a:lnTo>
                      <a:pt x="1489" y="2120"/>
                    </a:lnTo>
                    <a:lnTo>
                      <a:pt x="1489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7150" lIns="97150" spcFirstLastPara="1" rIns="97150" wrap="square" tIns="9715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3" name="Google Shape;1573;p89"/>
              <p:cNvSpPr/>
              <p:nvPr/>
            </p:nvSpPr>
            <p:spPr>
              <a:xfrm>
                <a:off x="911400" y="1170500"/>
                <a:ext cx="28025" cy="53025"/>
              </a:xfrm>
              <a:custGeom>
                <a:rect b="b" l="l" r="r" t="t"/>
                <a:pathLst>
                  <a:path extrusionOk="0" h="2121" w="1121">
                    <a:moveTo>
                      <a:pt x="1" y="1"/>
                    </a:moveTo>
                    <a:lnTo>
                      <a:pt x="1" y="2120"/>
                    </a:lnTo>
                    <a:lnTo>
                      <a:pt x="60" y="2120"/>
                    </a:lnTo>
                    <a:cubicBezTo>
                      <a:pt x="644" y="2120"/>
                      <a:pt x="1120" y="1644"/>
                      <a:pt x="1120" y="1061"/>
                    </a:cubicBezTo>
                    <a:cubicBezTo>
                      <a:pt x="1120" y="465"/>
                      <a:pt x="644" y="1"/>
                      <a:pt x="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7150" lIns="97150" spcFirstLastPara="1" rIns="97150" wrap="square" tIns="9715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4" name="Google Shape;1574;p89"/>
              <p:cNvSpPr/>
              <p:nvPr/>
            </p:nvSpPr>
            <p:spPr>
              <a:xfrm>
                <a:off x="837300" y="1170500"/>
                <a:ext cx="36925" cy="53025"/>
              </a:xfrm>
              <a:custGeom>
                <a:rect b="b" l="l" r="r" t="t"/>
                <a:pathLst>
                  <a:path extrusionOk="0" h="2121" w="1477">
                    <a:moveTo>
                      <a:pt x="0" y="1"/>
                    </a:moveTo>
                    <a:lnTo>
                      <a:pt x="0" y="2120"/>
                    </a:lnTo>
                    <a:lnTo>
                      <a:pt x="1477" y="2120"/>
                    </a:lnTo>
                    <a:lnTo>
                      <a:pt x="147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7150" lIns="97150" spcFirstLastPara="1" rIns="97150" wrap="square" tIns="9715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5" name="Google Shape;1575;p89"/>
              <p:cNvSpPr/>
              <p:nvPr/>
            </p:nvSpPr>
            <p:spPr>
              <a:xfrm>
                <a:off x="667025" y="1279450"/>
                <a:ext cx="339950" cy="42300"/>
              </a:xfrm>
              <a:custGeom>
                <a:rect b="b" l="l" r="r" t="t"/>
                <a:pathLst>
                  <a:path extrusionOk="0" h="1692" w="13598">
                    <a:moveTo>
                      <a:pt x="1" y="1"/>
                    </a:moveTo>
                    <a:lnTo>
                      <a:pt x="1" y="1691"/>
                    </a:lnTo>
                    <a:lnTo>
                      <a:pt x="13598" y="1691"/>
                    </a:lnTo>
                    <a:lnTo>
                      <a:pt x="1359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7150" lIns="97150" spcFirstLastPara="1" rIns="97150" wrap="square" tIns="9715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6" name="Google Shape;1576;p89"/>
              <p:cNvSpPr/>
              <p:nvPr/>
            </p:nvSpPr>
            <p:spPr>
              <a:xfrm>
                <a:off x="667025" y="1301775"/>
                <a:ext cx="339950" cy="18775"/>
              </a:xfrm>
              <a:custGeom>
                <a:rect b="b" l="l" r="r" t="t"/>
                <a:pathLst>
                  <a:path extrusionOk="0" h="751" w="13598">
                    <a:moveTo>
                      <a:pt x="1" y="1"/>
                    </a:moveTo>
                    <a:lnTo>
                      <a:pt x="1" y="751"/>
                    </a:lnTo>
                    <a:lnTo>
                      <a:pt x="13598" y="751"/>
                    </a:lnTo>
                    <a:lnTo>
                      <a:pt x="1359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7150" lIns="97150" spcFirstLastPara="1" rIns="97150" wrap="square" tIns="9715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7" name="Google Shape;1577;p89"/>
              <p:cNvSpPr/>
              <p:nvPr/>
            </p:nvSpPr>
            <p:spPr>
              <a:xfrm>
                <a:off x="738175" y="1405350"/>
                <a:ext cx="197975" cy="112850"/>
              </a:xfrm>
              <a:custGeom>
                <a:rect b="b" l="l" r="r" t="t"/>
                <a:pathLst>
                  <a:path extrusionOk="0" h="4514" w="7919">
                    <a:moveTo>
                      <a:pt x="1477" y="1"/>
                    </a:moveTo>
                    <a:cubicBezTo>
                      <a:pt x="667" y="1"/>
                      <a:pt x="1" y="668"/>
                      <a:pt x="1" y="1477"/>
                    </a:cubicBezTo>
                    <a:lnTo>
                      <a:pt x="1" y="3037"/>
                    </a:lnTo>
                    <a:cubicBezTo>
                      <a:pt x="1" y="3847"/>
                      <a:pt x="667" y="4513"/>
                      <a:pt x="1477" y="4513"/>
                    </a:cubicBezTo>
                    <a:lnTo>
                      <a:pt x="6442" y="4513"/>
                    </a:lnTo>
                    <a:cubicBezTo>
                      <a:pt x="7251" y="4513"/>
                      <a:pt x="7918" y="3847"/>
                      <a:pt x="7918" y="3037"/>
                    </a:cubicBezTo>
                    <a:lnTo>
                      <a:pt x="7918" y="1477"/>
                    </a:lnTo>
                    <a:cubicBezTo>
                      <a:pt x="7918" y="668"/>
                      <a:pt x="7251" y="1"/>
                      <a:pt x="644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7150" lIns="97150" spcFirstLastPara="1" rIns="97150" wrap="square" tIns="9715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8" name="Google Shape;1578;p89"/>
              <p:cNvSpPr/>
              <p:nvPr/>
            </p:nvSpPr>
            <p:spPr>
              <a:xfrm>
                <a:off x="738175" y="1348200"/>
                <a:ext cx="37225" cy="36950"/>
              </a:xfrm>
              <a:custGeom>
                <a:rect b="b" l="l" r="r" t="t"/>
                <a:pathLst>
                  <a:path extrusionOk="0" h="1478" w="1489">
                    <a:moveTo>
                      <a:pt x="739" y="1"/>
                    </a:moveTo>
                    <a:cubicBezTo>
                      <a:pt x="334" y="1"/>
                      <a:pt x="1" y="334"/>
                      <a:pt x="1" y="739"/>
                    </a:cubicBezTo>
                    <a:cubicBezTo>
                      <a:pt x="1" y="1144"/>
                      <a:pt x="334" y="1477"/>
                      <a:pt x="739" y="1477"/>
                    </a:cubicBezTo>
                    <a:cubicBezTo>
                      <a:pt x="1155" y="1477"/>
                      <a:pt x="1489" y="1144"/>
                      <a:pt x="1489" y="739"/>
                    </a:cubicBezTo>
                    <a:cubicBezTo>
                      <a:pt x="1489" y="334"/>
                      <a:pt x="1155" y="1"/>
                      <a:pt x="73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7150" lIns="97150" spcFirstLastPara="1" rIns="97150" wrap="square" tIns="9715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9" name="Google Shape;1579;p89"/>
              <p:cNvSpPr/>
              <p:nvPr/>
            </p:nvSpPr>
            <p:spPr>
              <a:xfrm>
                <a:off x="808425" y="1348200"/>
                <a:ext cx="127725" cy="36950"/>
              </a:xfrm>
              <a:custGeom>
                <a:rect b="b" l="l" r="r" t="t"/>
                <a:pathLst>
                  <a:path extrusionOk="0" h="1478" w="5109">
                    <a:moveTo>
                      <a:pt x="0" y="1"/>
                    </a:moveTo>
                    <a:lnTo>
                      <a:pt x="0" y="1477"/>
                    </a:lnTo>
                    <a:lnTo>
                      <a:pt x="5108" y="1477"/>
                    </a:lnTo>
                    <a:lnTo>
                      <a:pt x="510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7150" lIns="97150" spcFirstLastPara="1" rIns="97150" wrap="square" tIns="9715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0" name="Google Shape;1580;p89"/>
              <p:cNvSpPr/>
              <p:nvPr/>
            </p:nvSpPr>
            <p:spPr>
              <a:xfrm>
                <a:off x="907250" y="1665800"/>
                <a:ext cx="48250" cy="55100"/>
              </a:xfrm>
              <a:custGeom>
                <a:rect b="b" l="l" r="r" t="t"/>
                <a:pathLst>
                  <a:path extrusionOk="0" h="2204" w="1930">
                    <a:moveTo>
                      <a:pt x="965" y="1"/>
                    </a:moveTo>
                    <a:cubicBezTo>
                      <a:pt x="429" y="1"/>
                      <a:pt x="0" y="441"/>
                      <a:pt x="0" y="977"/>
                    </a:cubicBezTo>
                    <a:lnTo>
                      <a:pt x="0" y="1239"/>
                    </a:lnTo>
                    <a:cubicBezTo>
                      <a:pt x="0" y="1775"/>
                      <a:pt x="429" y="2204"/>
                      <a:pt x="965" y="2204"/>
                    </a:cubicBezTo>
                    <a:cubicBezTo>
                      <a:pt x="1500" y="2204"/>
                      <a:pt x="1929" y="1775"/>
                      <a:pt x="1929" y="1239"/>
                    </a:cubicBezTo>
                    <a:lnTo>
                      <a:pt x="1929" y="977"/>
                    </a:lnTo>
                    <a:cubicBezTo>
                      <a:pt x="1929" y="441"/>
                      <a:pt x="1500" y="1"/>
                      <a:pt x="96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7150" lIns="97150" spcFirstLastPara="1" rIns="97150" wrap="square" tIns="9715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1" name="Google Shape;1581;p89"/>
              <p:cNvSpPr/>
              <p:nvPr/>
            </p:nvSpPr>
            <p:spPr>
              <a:xfrm>
                <a:off x="717625" y="1665800"/>
                <a:ext cx="48550" cy="55100"/>
              </a:xfrm>
              <a:custGeom>
                <a:rect b="b" l="l" r="r" t="t"/>
                <a:pathLst>
                  <a:path extrusionOk="0" h="2204" w="1942">
                    <a:moveTo>
                      <a:pt x="977" y="1"/>
                    </a:moveTo>
                    <a:cubicBezTo>
                      <a:pt x="442" y="1"/>
                      <a:pt x="1" y="441"/>
                      <a:pt x="1" y="977"/>
                    </a:cubicBezTo>
                    <a:lnTo>
                      <a:pt x="1" y="1239"/>
                    </a:lnTo>
                    <a:cubicBezTo>
                      <a:pt x="1" y="1775"/>
                      <a:pt x="442" y="2204"/>
                      <a:pt x="977" y="2204"/>
                    </a:cubicBezTo>
                    <a:cubicBezTo>
                      <a:pt x="1513" y="2204"/>
                      <a:pt x="1942" y="1775"/>
                      <a:pt x="1942" y="1239"/>
                    </a:cubicBezTo>
                    <a:lnTo>
                      <a:pt x="1942" y="977"/>
                    </a:lnTo>
                    <a:cubicBezTo>
                      <a:pt x="1942" y="441"/>
                      <a:pt x="1513" y="1"/>
                      <a:pt x="97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7150" lIns="97150" spcFirstLastPara="1" rIns="97150" wrap="square" tIns="9715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2" name="Google Shape;1582;p89"/>
              <p:cNvSpPr/>
              <p:nvPr/>
            </p:nvSpPr>
            <p:spPr>
              <a:xfrm>
                <a:off x="659600" y="1695575"/>
                <a:ext cx="116100" cy="35750"/>
              </a:xfrm>
              <a:custGeom>
                <a:rect b="b" l="l" r="r" t="t"/>
                <a:pathLst>
                  <a:path extrusionOk="0" h="1430" w="4644">
                    <a:moveTo>
                      <a:pt x="0" y="1"/>
                    </a:moveTo>
                    <a:lnTo>
                      <a:pt x="0" y="1429"/>
                    </a:lnTo>
                    <a:lnTo>
                      <a:pt x="4644" y="1429"/>
                    </a:lnTo>
                    <a:lnTo>
                      <a:pt x="4644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7150" lIns="97150" spcFirstLastPara="1" rIns="97150" wrap="square" tIns="9715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3" name="Google Shape;1583;p89"/>
              <p:cNvSpPr/>
              <p:nvPr/>
            </p:nvSpPr>
            <p:spPr>
              <a:xfrm>
                <a:off x="898600" y="1695575"/>
                <a:ext cx="116125" cy="35750"/>
              </a:xfrm>
              <a:custGeom>
                <a:rect b="b" l="l" r="r" t="t"/>
                <a:pathLst>
                  <a:path extrusionOk="0" h="1430" w="4645">
                    <a:moveTo>
                      <a:pt x="1" y="1"/>
                    </a:moveTo>
                    <a:lnTo>
                      <a:pt x="1" y="1429"/>
                    </a:lnTo>
                    <a:lnTo>
                      <a:pt x="4644" y="1429"/>
                    </a:lnTo>
                    <a:lnTo>
                      <a:pt x="4644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7150" lIns="97150" spcFirstLastPara="1" rIns="97150" wrap="square" tIns="9715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4" name="Google Shape;1584;p89"/>
              <p:cNvSpPr/>
              <p:nvPr/>
            </p:nvSpPr>
            <p:spPr>
              <a:xfrm>
                <a:off x="556300" y="1549725"/>
                <a:ext cx="109875" cy="92900"/>
              </a:xfrm>
              <a:custGeom>
                <a:rect b="b" l="l" r="r" t="t"/>
                <a:pathLst>
                  <a:path extrusionOk="0" h="3716" w="4395">
                    <a:moveTo>
                      <a:pt x="2192" y="1"/>
                    </a:moveTo>
                    <a:cubicBezTo>
                      <a:pt x="989" y="1"/>
                      <a:pt x="1" y="989"/>
                      <a:pt x="1" y="2191"/>
                    </a:cubicBezTo>
                    <a:lnTo>
                      <a:pt x="1" y="3703"/>
                    </a:lnTo>
                    <a:lnTo>
                      <a:pt x="1168" y="3703"/>
                    </a:lnTo>
                    <a:lnTo>
                      <a:pt x="1168" y="2191"/>
                    </a:lnTo>
                    <a:cubicBezTo>
                      <a:pt x="1168" y="1632"/>
                      <a:pt x="1632" y="1167"/>
                      <a:pt x="2192" y="1167"/>
                    </a:cubicBezTo>
                    <a:cubicBezTo>
                      <a:pt x="2763" y="1167"/>
                      <a:pt x="3227" y="1632"/>
                      <a:pt x="3227" y="2191"/>
                    </a:cubicBezTo>
                    <a:lnTo>
                      <a:pt x="3227" y="3715"/>
                    </a:lnTo>
                    <a:lnTo>
                      <a:pt x="4394" y="3715"/>
                    </a:lnTo>
                    <a:lnTo>
                      <a:pt x="4394" y="2191"/>
                    </a:lnTo>
                    <a:cubicBezTo>
                      <a:pt x="4394" y="989"/>
                      <a:pt x="3406" y="1"/>
                      <a:pt x="219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7150" lIns="97150" spcFirstLastPara="1" rIns="97150" wrap="square" tIns="9715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5" name="Google Shape;1585;p89"/>
              <p:cNvSpPr/>
              <p:nvPr/>
            </p:nvSpPr>
            <p:spPr>
              <a:xfrm>
                <a:off x="1006950" y="1549725"/>
                <a:ext cx="109575" cy="92900"/>
              </a:xfrm>
              <a:custGeom>
                <a:rect b="b" l="l" r="r" t="t"/>
                <a:pathLst>
                  <a:path extrusionOk="0" h="3716" w="4383">
                    <a:moveTo>
                      <a:pt x="2192" y="1"/>
                    </a:moveTo>
                    <a:cubicBezTo>
                      <a:pt x="977" y="1"/>
                      <a:pt x="1" y="989"/>
                      <a:pt x="1" y="2191"/>
                    </a:cubicBezTo>
                    <a:lnTo>
                      <a:pt x="1" y="3703"/>
                    </a:lnTo>
                    <a:lnTo>
                      <a:pt x="1168" y="3703"/>
                    </a:lnTo>
                    <a:lnTo>
                      <a:pt x="1168" y="2191"/>
                    </a:lnTo>
                    <a:cubicBezTo>
                      <a:pt x="1168" y="1632"/>
                      <a:pt x="1632" y="1167"/>
                      <a:pt x="2192" y="1167"/>
                    </a:cubicBezTo>
                    <a:cubicBezTo>
                      <a:pt x="2763" y="1167"/>
                      <a:pt x="3216" y="1632"/>
                      <a:pt x="3216" y="2191"/>
                    </a:cubicBezTo>
                    <a:lnTo>
                      <a:pt x="3216" y="3715"/>
                    </a:lnTo>
                    <a:lnTo>
                      <a:pt x="4382" y="3715"/>
                    </a:lnTo>
                    <a:lnTo>
                      <a:pt x="4382" y="2191"/>
                    </a:lnTo>
                    <a:cubicBezTo>
                      <a:pt x="4382" y="989"/>
                      <a:pt x="3406" y="1"/>
                      <a:pt x="219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7150" lIns="97150" spcFirstLastPara="1" rIns="97150" wrap="square" tIns="9715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586" name="Google Shape;1586;p89"/>
          <p:cNvSpPr txBox="1"/>
          <p:nvPr>
            <p:ph type="title"/>
          </p:nvPr>
        </p:nvSpPr>
        <p:spPr>
          <a:xfrm>
            <a:off x="2941575" y="2619600"/>
            <a:ext cx="6473700" cy="22728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0"/>
              <a:t>Welcome to the </a:t>
            </a:r>
            <a:endParaRPr sz="6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0"/>
              <a:t>DREAMS Lab </a:t>
            </a:r>
            <a:endParaRPr sz="6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500">
              <a:solidFill>
                <a:schemeClr val="accent1"/>
              </a:solidFill>
            </a:endParaRPr>
          </a:p>
        </p:txBody>
      </p:sp>
      <p:sp>
        <p:nvSpPr>
          <p:cNvPr id="1587" name="Google Shape;1587;p89"/>
          <p:cNvSpPr txBox="1"/>
          <p:nvPr/>
        </p:nvSpPr>
        <p:spPr>
          <a:xfrm>
            <a:off x="9055675" y="5586275"/>
            <a:ext cx="2867400" cy="11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500">
                <a:solidFill>
                  <a:srgbClr val="5271FF"/>
                </a:solidFill>
                <a:latin typeface="Patrick Hand"/>
                <a:ea typeface="Patrick Hand"/>
                <a:cs typeface="Patrick Hand"/>
                <a:sym typeface="Patrick Hand"/>
              </a:rPr>
              <a:t>Laptops</a:t>
            </a:r>
            <a:endParaRPr sz="1500">
              <a:solidFill>
                <a:srgbClr val="5271FF"/>
              </a:solidFill>
            </a:endParaRPr>
          </a:p>
        </p:txBody>
      </p:sp>
      <p:pic>
        <p:nvPicPr>
          <p:cNvPr id="1588" name="Google Shape;1588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97400" y="3429000"/>
            <a:ext cx="4572000" cy="257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271FF"/>
        </a:solidFill>
      </p:bgPr>
    </p:bg>
    <p:spTree>
      <p:nvGrpSpPr>
        <p:cNvPr id="1592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Google Shape;1593;p90"/>
          <p:cNvSpPr txBox="1"/>
          <p:nvPr>
            <p:ph type="title"/>
          </p:nvPr>
        </p:nvSpPr>
        <p:spPr>
          <a:xfrm>
            <a:off x="4410300" y="149925"/>
            <a:ext cx="38463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300">
                <a:solidFill>
                  <a:schemeClr val="lt1"/>
                </a:solidFill>
              </a:rPr>
              <a:t>Meet the team</a:t>
            </a:r>
            <a:endParaRPr sz="4300">
              <a:solidFill>
                <a:schemeClr val="lt1"/>
              </a:solidFill>
            </a:endParaRPr>
          </a:p>
        </p:txBody>
      </p:sp>
      <p:sp>
        <p:nvSpPr>
          <p:cNvPr id="1594" name="Google Shape;1594;p90"/>
          <p:cNvSpPr txBox="1"/>
          <p:nvPr>
            <p:ph idx="1" type="body"/>
          </p:nvPr>
        </p:nvSpPr>
        <p:spPr>
          <a:xfrm>
            <a:off x="2326725" y="1280400"/>
            <a:ext cx="1902900" cy="1683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 fontScale="925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Comfortaa"/>
                <a:ea typeface="Comfortaa"/>
                <a:cs typeface="Comfortaa"/>
                <a:sym typeface="Comfortaa"/>
              </a:rPr>
              <a:t>Mr Anthony </a:t>
            </a:r>
            <a:endParaRPr b="1" sz="22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 sz="2200">
                <a:latin typeface="Comfortaa"/>
                <a:ea typeface="Comfortaa"/>
                <a:cs typeface="Comfortaa"/>
                <a:sym typeface="Comfortaa"/>
              </a:rPr>
              <a:t>Head of ICT</a:t>
            </a:r>
            <a:endParaRPr b="1" sz="22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595" name="Google Shape;1595;p90"/>
          <p:cNvSpPr txBox="1"/>
          <p:nvPr>
            <p:ph idx="2" type="body"/>
          </p:nvPr>
        </p:nvSpPr>
        <p:spPr>
          <a:xfrm>
            <a:off x="10614525" y="1280400"/>
            <a:ext cx="14979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 fontScale="92500"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2200">
                <a:latin typeface="Comfortaa"/>
                <a:ea typeface="Comfortaa"/>
                <a:cs typeface="Comfortaa"/>
                <a:sym typeface="Comfortaa"/>
              </a:rPr>
              <a:t>Ms Rhian</a:t>
            </a:r>
            <a:endParaRPr b="1" sz="22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596" name="Google Shape;1596;p90"/>
          <p:cNvSpPr txBox="1"/>
          <p:nvPr>
            <p:ph idx="3" type="body"/>
          </p:nvPr>
        </p:nvSpPr>
        <p:spPr>
          <a:xfrm>
            <a:off x="6765369" y="1280400"/>
            <a:ext cx="1636200" cy="1683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2200">
                <a:latin typeface="Comfortaa"/>
                <a:ea typeface="Comfortaa"/>
                <a:cs typeface="Comfortaa"/>
                <a:sym typeface="Comfortaa"/>
              </a:rPr>
              <a:t>Mr Patrick </a:t>
            </a:r>
            <a:endParaRPr b="1" sz="2200"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597" name="Google Shape;1597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200" y="1280400"/>
            <a:ext cx="2077151" cy="207715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598" name="Google Shape;1598;p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58924" y="1280400"/>
            <a:ext cx="2077148" cy="2077148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599" name="Google Shape;1599;p90"/>
          <p:cNvSpPr txBox="1"/>
          <p:nvPr>
            <p:ph idx="3" type="body"/>
          </p:nvPr>
        </p:nvSpPr>
        <p:spPr>
          <a:xfrm>
            <a:off x="4007894" y="4330550"/>
            <a:ext cx="1636200" cy="1683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Comfortaa"/>
                <a:ea typeface="Comfortaa"/>
                <a:cs typeface="Comfortaa"/>
                <a:sym typeface="Comfortaa"/>
              </a:rPr>
              <a:t>Mr Tue</a:t>
            </a:r>
            <a:endParaRPr b="1" sz="22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22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600" name="Google Shape;1600;p90"/>
          <p:cNvSpPr txBox="1"/>
          <p:nvPr>
            <p:ph idx="3" type="body"/>
          </p:nvPr>
        </p:nvSpPr>
        <p:spPr>
          <a:xfrm>
            <a:off x="8449694" y="4330550"/>
            <a:ext cx="1636200" cy="1683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2200">
                <a:latin typeface="Comfortaa"/>
                <a:ea typeface="Comfortaa"/>
                <a:cs typeface="Comfortaa"/>
                <a:sym typeface="Comfortaa"/>
              </a:rPr>
              <a:t>Ms Uyen</a:t>
            </a:r>
            <a:endParaRPr b="1" sz="2200"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601" name="Google Shape;1601;p9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11669" y="1280400"/>
            <a:ext cx="2168581" cy="21685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2" name="Google Shape;1602;p90"/>
          <p:cNvPicPr preferRelativeResize="0"/>
          <p:nvPr/>
        </p:nvPicPr>
        <p:blipFill rotWithShape="1">
          <a:blip r:embed="rId6">
            <a:alphaModFix/>
          </a:blip>
          <a:srcRect b="0" l="0" r="0" t="7467"/>
          <a:stretch/>
        </p:blipFill>
        <p:spPr>
          <a:xfrm>
            <a:off x="6517950" y="4065358"/>
            <a:ext cx="1931748" cy="23935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3" name="Google Shape;1603;p90"/>
          <p:cNvPicPr preferRelativeResize="0"/>
          <p:nvPr/>
        </p:nvPicPr>
        <p:blipFill rotWithShape="1">
          <a:blip r:embed="rId7">
            <a:alphaModFix/>
          </a:blip>
          <a:srcRect b="6785" l="0" r="0" t="0"/>
          <a:stretch/>
        </p:blipFill>
        <p:spPr>
          <a:xfrm>
            <a:off x="2005125" y="4100313"/>
            <a:ext cx="1931749" cy="2271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7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8" name="Google Shape;1608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7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1609" name="Google Shape;1609;p91"/>
          <p:cNvSpPr txBox="1"/>
          <p:nvPr>
            <p:ph idx="4294967295" type="title"/>
          </p:nvPr>
        </p:nvSpPr>
        <p:spPr>
          <a:xfrm>
            <a:off x="9364900" y="1210525"/>
            <a:ext cx="2619900" cy="22728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100"/>
              <a:t>What do these look like in the DREAMS</a:t>
            </a:r>
            <a:endParaRPr sz="5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100"/>
              <a:t>Labs?</a:t>
            </a:r>
            <a:endParaRPr sz="51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3" name="Shape 1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4" name="Google Shape;1614;p92"/>
          <p:cNvSpPr txBox="1"/>
          <p:nvPr>
            <p:ph type="title"/>
          </p:nvPr>
        </p:nvSpPr>
        <p:spPr>
          <a:xfrm>
            <a:off x="1067267" y="2404500"/>
            <a:ext cx="5457600" cy="22164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Dreams Lab Expectations</a:t>
            </a:r>
            <a:endParaRPr/>
          </a:p>
        </p:txBody>
      </p:sp>
      <p:grpSp>
        <p:nvGrpSpPr>
          <p:cNvPr id="1615" name="Google Shape;1615;p92"/>
          <p:cNvGrpSpPr/>
          <p:nvPr/>
        </p:nvGrpSpPr>
        <p:grpSpPr>
          <a:xfrm>
            <a:off x="4137943" y="1152696"/>
            <a:ext cx="992420" cy="295981"/>
            <a:chOff x="8652775" y="883650"/>
            <a:chExt cx="120875" cy="36050"/>
          </a:xfrm>
        </p:grpSpPr>
        <p:sp>
          <p:nvSpPr>
            <p:cNvPr id="1616" name="Google Shape;1616;p92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7" name="Google Shape;1617;p92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8" name="Google Shape;1618;p92"/>
            <p:cNvSpPr/>
            <p:nvPr/>
          </p:nvSpPr>
          <p:spPr>
            <a:xfrm>
              <a:off x="8652775" y="883650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9" name="Google Shape;1619;p92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0" name="Google Shape;1620;p92"/>
            <p:cNvSpPr/>
            <p:nvPr/>
          </p:nvSpPr>
          <p:spPr>
            <a:xfrm>
              <a:off x="8703675" y="88662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1"/>
                  </a:moveTo>
                  <a:cubicBezTo>
                    <a:pt x="108" y="1"/>
                    <a:pt x="1" y="108"/>
                    <a:pt x="1" y="251"/>
                  </a:cubicBezTo>
                  <a:cubicBezTo>
                    <a:pt x="1" y="393"/>
                    <a:pt x="108" y="501"/>
                    <a:pt x="251" y="501"/>
                  </a:cubicBezTo>
                  <a:lnTo>
                    <a:pt x="2549" y="501"/>
                  </a:lnTo>
                  <a:cubicBezTo>
                    <a:pt x="2691" y="501"/>
                    <a:pt x="2799" y="393"/>
                    <a:pt x="2799" y="251"/>
                  </a:cubicBezTo>
                  <a:cubicBezTo>
                    <a:pt x="2799" y="108"/>
                    <a:pt x="2691" y="1"/>
                    <a:pt x="25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1" name="Google Shape;1621;p92"/>
            <p:cNvSpPr/>
            <p:nvPr/>
          </p:nvSpPr>
          <p:spPr>
            <a:xfrm>
              <a:off x="8703675" y="90717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0"/>
                  </a:moveTo>
                  <a:cubicBezTo>
                    <a:pt x="108" y="0"/>
                    <a:pt x="1" y="107"/>
                    <a:pt x="1" y="250"/>
                  </a:cubicBezTo>
                  <a:cubicBezTo>
                    <a:pt x="1" y="393"/>
                    <a:pt x="108" y="500"/>
                    <a:pt x="251" y="500"/>
                  </a:cubicBezTo>
                  <a:lnTo>
                    <a:pt x="2549" y="500"/>
                  </a:lnTo>
                  <a:cubicBezTo>
                    <a:pt x="2691" y="500"/>
                    <a:pt x="2799" y="393"/>
                    <a:pt x="2799" y="250"/>
                  </a:cubicBezTo>
                  <a:cubicBezTo>
                    <a:pt x="2799" y="107"/>
                    <a:pt x="2691" y="0"/>
                    <a:pt x="2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22" name="Google Shape;1622;p92"/>
          <p:cNvGrpSpPr/>
          <p:nvPr/>
        </p:nvGrpSpPr>
        <p:grpSpPr>
          <a:xfrm>
            <a:off x="2981343" y="1841896"/>
            <a:ext cx="313018" cy="291055"/>
            <a:chOff x="8652775" y="883650"/>
            <a:chExt cx="38125" cy="35450"/>
          </a:xfrm>
        </p:grpSpPr>
        <p:sp>
          <p:nvSpPr>
            <p:cNvPr id="1623" name="Google Shape;1623;p92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4" name="Google Shape;1624;p92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5" name="Google Shape;1625;p92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26" name="Google Shape;1626;p92"/>
          <p:cNvGrpSpPr/>
          <p:nvPr/>
        </p:nvGrpSpPr>
        <p:grpSpPr>
          <a:xfrm>
            <a:off x="6212143" y="5572146"/>
            <a:ext cx="313018" cy="291055"/>
            <a:chOff x="8652775" y="883650"/>
            <a:chExt cx="38125" cy="35450"/>
          </a:xfrm>
        </p:grpSpPr>
        <p:sp>
          <p:nvSpPr>
            <p:cNvPr id="1627" name="Google Shape;1627;p92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8" name="Google Shape;1628;p92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9" name="Google Shape;1629;p92"/>
            <p:cNvSpPr/>
            <p:nvPr/>
          </p:nvSpPr>
          <p:spPr>
            <a:xfrm>
              <a:off x="8652775" y="883650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0" name="Google Shape;1630;p92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31" name="Google Shape;1631;p92"/>
          <p:cNvGrpSpPr/>
          <p:nvPr/>
        </p:nvGrpSpPr>
        <p:grpSpPr>
          <a:xfrm rot="-1214249">
            <a:off x="8941730" y="4509942"/>
            <a:ext cx="1522778" cy="1305770"/>
            <a:chOff x="4041575" y="1574875"/>
            <a:chExt cx="296475" cy="254225"/>
          </a:xfrm>
        </p:grpSpPr>
        <p:sp>
          <p:nvSpPr>
            <p:cNvPr id="1632" name="Google Shape;1632;p92"/>
            <p:cNvSpPr/>
            <p:nvPr/>
          </p:nvSpPr>
          <p:spPr>
            <a:xfrm>
              <a:off x="4041575" y="1574875"/>
              <a:ext cx="296475" cy="254225"/>
            </a:xfrm>
            <a:custGeom>
              <a:rect b="b" l="l" r="r" t="t"/>
              <a:pathLst>
                <a:path extrusionOk="0" h="10169" w="11859">
                  <a:moveTo>
                    <a:pt x="655" y="0"/>
                  </a:moveTo>
                  <a:cubicBezTo>
                    <a:pt x="286" y="0"/>
                    <a:pt x="0" y="298"/>
                    <a:pt x="0" y="655"/>
                  </a:cubicBezTo>
                  <a:cubicBezTo>
                    <a:pt x="0" y="941"/>
                    <a:pt x="179" y="1179"/>
                    <a:pt x="429" y="1274"/>
                  </a:cubicBezTo>
                  <a:lnTo>
                    <a:pt x="429" y="4561"/>
                  </a:lnTo>
                  <a:cubicBezTo>
                    <a:pt x="238" y="4739"/>
                    <a:pt x="119" y="5001"/>
                    <a:pt x="119" y="5275"/>
                  </a:cubicBezTo>
                  <a:cubicBezTo>
                    <a:pt x="119" y="5811"/>
                    <a:pt x="548" y="6251"/>
                    <a:pt x="1084" y="6251"/>
                  </a:cubicBezTo>
                  <a:cubicBezTo>
                    <a:pt x="1095" y="6251"/>
                    <a:pt x="1119" y="6239"/>
                    <a:pt x="1131" y="6239"/>
                  </a:cubicBezTo>
                  <a:cubicBezTo>
                    <a:pt x="1584" y="8478"/>
                    <a:pt x="3560" y="10168"/>
                    <a:pt x="5929" y="10168"/>
                  </a:cubicBezTo>
                  <a:cubicBezTo>
                    <a:pt x="8299" y="10168"/>
                    <a:pt x="10275" y="8478"/>
                    <a:pt x="10716" y="6239"/>
                  </a:cubicBezTo>
                  <a:cubicBezTo>
                    <a:pt x="10728" y="6239"/>
                    <a:pt x="10751" y="6251"/>
                    <a:pt x="10763" y="6251"/>
                  </a:cubicBezTo>
                  <a:cubicBezTo>
                    <a:pt x="11299" y="6251"/>
                    <a:pt x="11728" y="5811"/>
                    <a:pt x="11728" y="5275"/>
                  </a:cubicBezTo>
                  <a:cubicBezTo>
                    <a:pt x="11728" y="5001"/>
                    <a:pt x="11609" y="4739"/>
                    <a:pt x="11418" y="4561"/>
                  </a:cubicBezTo>
                  <a:lnTo>
                    <a:pt x="11418" y="1274"/>
                  </a:lnTo>
                  <a:cubicBezTo>
                    <a:pt x="11668" y="1179"/>
                    <a:pt x="11859" y="941"/>
                    <a:pt x="11859" y="655"/>
                  </a:cubicBezTo>
                  <a:cubicBezTo>
                    <a:pt x="11859" y="298"/>
                    <a:pt x="11561" y="0"/>
                    <a:pt x="11192" y="0"/>
                  </a:cubicBezTo>
                  <a:cubicBezTo>
                    <a:pt x="10835" y="0"/>
                    <a:pt x="10537" y="298"/>
                    <a:pt x="10537" y="655"/>
                  </a:cubicBezTo>
                  <a:cubicBezTo>
                    <a:pt x="10537" y="941"/>
                    <a:pt x="10728" y="1179"/>
                    <a:pt x="10978" y="1274"/>
                  </a:cubicBezTo>
                  <a:lnTo>
                    <a:pt x="10978" y="4334"/>
                  </a:lnTo>
                  <a:cubicBezTo>
                    <a:pt x="10906" y="4311"/>
                    <a:pt x="10835" y="4311"/>
                    <a:pt x="10763" y="4311"/>
                  </a:cubicBezTo>
                  <a:lnTo>
                    <a:pt x="10716" y="4311"/>
                  </a:lnTo>
                  <a:cubicBezTo>
                    <a:pt x="10275" y="2072"/>
                    <a:pt x="8299" y="381"/>
                    <a:pt x="5929" y="381"/>
                  </a:cubicBezTo>
                  <a:cubicBezTo>
                    <a:pt x="3560" y="381"/>
                    <a:pt x="1584" y="2072"/>
                    <a:pt x="1131" y="4311"/>
                  </a:cubicBezTo>
                  <a:lnTo>
                    <a:pt x="1084" y="4311"/>
                  </a:lnTo>
                  <a:cubicBezTo>
                    <a:pt x="1012" y="4311"/>
                    <a:pt x="941" y="4311"/>
                    <a:pt x="881" y="4334"/>
                  </a:cubicBezTo>
                  <a:lnTo>
                    <a:pt x="881" y="1274"/>
                  </a:lnTo>
                  <a:cubicBezTo>
                    <a:pt x="1131" y="1179"/>
                    <a:pt x="1310" y="941"/>
                    <a:pt x="1310" y="655"/>
                  </a:cubicBezTo>
                  <a:cubicBezTo>
                    <a:pt x="1310" y="298"/>
                    <a:pt x="1012" y="0"/>
                    <a:pt x="655" y="0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2032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2820000" dist="88900">
                <a:schemeClr val="lt2">
                  <a:alpha val="26000"/>
                </a:schemeClr>
              </a:outerShdw>
            </a:effectLst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633" name="Google Shape;1633;p92"/>
            <p:cNvGrpSpPr/>
            <p:nvPr/>
          </p:nvGrpSpPr>
          <p:grpSpPr>
            <a:xfrm>
              <a:off x="4041575" y="1575025"/>
              <a:ext cx="296475" cy="253925"/>
              <a:chOff x="4041575" y="-114775"/>
              <a:chExt cx="296475" cy="253925"/>
            </a:xfrm>
          </p:grpSpPr>
          <p:sp>
            <p:nvSpPr>
              <p:cNvPr id="1634" name="Google Shape;1634;p92"/>
              <p:cNvSpPr/>
              <p:nvPr/>
            </p:nvSpPr>
            <p:spPr>
              <a:xfrm>
                <a:off x="4052275" y="-104050"/>
                <a:ext cx="11050" cy="125925"/>
              </a:xfrm>
              <a:custGeom>
                <a:rect b="b" l="l" r="r" t="t"/>
                <a:pathLst>
                  <a:path extrusionOk="0" h="5037" w="442">
                    <a:moveTo>
                      <a:pt x="227" y="1"/>
                    </a:moveTo>
                    <a:cubicBezTo>
                      <a:pt x="96" y="1"/>
                      <a:pt x="1" y="96"/>
                      <a:pt x="1" y="227"/>
                    </a:cubicBezTo>
                    <a:lnTo>
                      <a:pt x="1" y="4823"/>
                    </a:lnTo>
                    <a:cubicBezTo>
                      <a:pt x="1" y="4942"/>
                      <a:pt x="96" y="5037"/>
                      <a:pt x="227" y="5037"/>
                    </a:cubicBezTo>
                    <a:cubicBezTo>
                      <a:pt x="346" y="5037"/>
                      <a:pt x="441" y="4942"/>
                      <a:pt x="441" y="4823"/>
                    </a:cubicBezTo>
                    <a:lnTo>
                      <a:pt x="441" y="227"/>
                    </a:lnTo>
                    <a:cubicBezTo>
                      <a:pt x="441" y="96"/>
                      <a:pt x="346" y="1"/>
                      <a:pt x="22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5" name="Google Shape;1635;p92"/>
              <p:cNvSpPr/>
              <p:nvPr/>
            </p:nvSpPr>
            <p:spPr>
              <a:xfrm>
                <a:off x="4041575" y="-114775"/>
                <a:ext cx="32750" cy="32775"/>
              </a:xfrm>
              <a:custGeom>
                <a:rect b="b" l="l" r="r" t="t"/>
                <a:pathLst>
                  <a:path extrusionOk="0" h="1311" w="1310">
                    <a:moveTo>
                      <a:pt x="655" y="1"/>
                    </a:moveTo>
                    <a:cubicBezTo>
                      <a:pt x="286" y="1"/>
                      <a:pt x="0" y="287"/>
                      <a:pt x="0" y="656"/>
                    </a:cubicBezTo>
                    <a:cubicBezTo>
                      <a:pt x="0" y="1013"/>
                      <a:pt x="286" y="1311"/>
                      <a:pt x="655" y="1311"/>
                    </a:cubicBezTo>
                    <a:cubicBezTo>
                      <a:pt x="1012" y="1311"/>
                      <a:pt x="1310" y="1013"/>
                      <a:pt x="1310" y="656"/>
                    </a:cubicBezTo>
                    <a:cubicBezTo>
                      <a:pt x="1310" y="287"/>
                      <a:pt x="1012" y="1"/>
                      <a:pt x="65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6" name="Google Shape;1636;p92"/>
              <p:cNvSpPr/>
              <p:nvPr/>
            </p:nvSpPr>
            <p:spPr>
              <a:xfrm>
                <a:off x="4316000" y="-104050"/>
                <a:ext cx="11050" cy="125925"/>
              </a:xfrm>
              <a:custGeom>
                <a:rect b="b" l="l" r="r" t="t"/>
                <a:pathLst>
                  <a:path extrusionOk="0" h="5037" w="442">
                    <a:moveTo>
                      <a:pt x="215" y="1"/>
                    </a:moveTo>
                    <a:cubicBezTo>
                      <a:pt x="96" y="1"/>
                      <a:pt x="1" y="96"/>
                      <a:pt x="1" y="227"/>
                    </a:cubicBezTo>
                    <a:lnTo>
                      <a:pt x="1" y="4823"/>
                    </a:lnTo>
                    <a:cubicBezTo>
                      <a:pt x="1" y="4942"/>
                      <a:pt x="96" y="5037"/>
                      <a:pt x="215" y="5037"/>
                    </a:cubicBezTo>
                    <a:cubicBezTo>
                      <a:pt x="346" y="5037"/>
                      <a:pt x="441" y="4942"/>
                      <a:pt x="441" y="4823"/>
                    </a:cubicBezTo>
                    <a:lnTo>
                      <a:pt x="441" y="227"/>
                    </a:lnTo>
                    <a:cubicBezTo>
                      <a:pt x="441" y="96"/>
                      <a:pt x="346" y="1"/>
                      <a:pt x="21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7" name="Google Shape;1637;p92"/>
              <p:cNvSpPr/>
              <p:nvPr/>
            </p:nvSpPr>
            <p:spPr>
              <a:xfrm>
                <a:off x="4305000" y="-114775"/>
                <a:ext cx="33050" cy="32775"/>
              </a:xfrm>
              <a:custGeom>
                <a:rect b="b" l="l" r="r" t="t"/>
                <a:pathLst>
                  <a:path extrusionOk="0" h="1311" w="1322">
                    <a:moveTo>
                      <a:pt x="655" y="1"/>
                    </a:moveTo>
                    <a:cubicBezTo>
                      <a:pt x="298" y="1"/>
                      <a:pt x="0" y="287"/>
                      <a:pt x="0" y="656"/>
                    </a:cubicBezTo>
                    <a:cubicBezTo>
                      <a:pt x="0" y="1013"/>
                      <a:pt x="298" y="1311"/>
                      <a:pt x="655" y="1311"/>
                    </a:cubicBezTo>
                    <a:cubicBezTo>
                      <a:pt x="1024" y="1311"/>
                      <a:pt x="1322" y="1013"/>
                      <a:pt x="1322" y="656"/>
                    </a:cubicBezTo>
                    <a:cubicBezTo>
                      <a:pt x="1322" y="287"/>
                      <a:pt x="1024" y="1"/>
                      <a:pt x="65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8" name="Google Shape;1638;p92"/>
              <p:cNvSpPr/>
              <p:nvPr/>
            </p:nvSpPr>
            <p:spPr>
              <a:xfrm>
                <a:off x="4286525" y="-7300"/>
                <a:ext cx="48250" cy="48525"/>
              </a:xfrm>
              <a:custGeom>
                <a:rect b="b" l="l" r="r" t="t"/>
                <a:pathLst>
                  <a:path extrusionOk="0" h="1941" w="1930">
                    <a:moveTo>
                      <a:pt x="965" y="0"/>
                    </a:moveTo>
                    <a:cubicBezTo>
                      <a:pt x="430" y="0"/>
                      <a:pt x="1" y="441"/>
                      <a:pt x="1" y="976"/>
                    </a:cubicBezTo>
                    <a:cubicBezTo>
                      <a:pt x="1" y="1512"/>
                      <a:pt x="430" y="1941"/>
                      <a:pt x="965" y="1941"/>
                    </a:cubicBezTo>
                    <a:cubicBezTo>
                      <a:pt x="1501" y="1941"/>
                      <a:pt x="1930" y="1512"/>
                      <a:pt x="1930" y="976"/>
                    </a:cubicBezTo>
                    <a:cubicBezTo>
                      <a:pt x="1930" y="441"/>
                      <a:pt x="1501" y="0"/>
                      <a:pt x="96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9" name="Google Shape;1639;p92"/>
              <p:cNvSpPr/>
              <p:nvPr/>
            </p:nvSpPr>
            <p:spPr>
              <a:xfrm>
                <a:off x="4044550" y="-7300"/>
                <a:ext cx="48525" cy="48525"/>
              </a:xfrm>
              <a:custGeom>
                <a:rect b="b" l="l" r="r" t="t"/>
                <a:pathLst>
                  <a:path extrusionOk="0" h="1941" w="1941">
                    <a:moveTo>
                      <a:pt x="965" y="0"/>
                    </a:moveTo>
                    <a:cubicBezTo>
                      <a:pt x="429" y="0"/>
                      <a:pt x="0" y="441"/>
                      <a:pt x="0" y="976"/>
                    </a:cubicBezTo>
                    <a:cubicBezTo>
                      <a:pt x="0" y="1512"/>
                      <a:pt x="429" y="1941"/>
                      <a:pt x="965" y="1941"/>
                    </a:cubicBezTo>
                    <a:cubicBezTo>
                      <a:pt x="1500" y="1941"/>
                      <a:pt x="1941" y="1512"/>
                      <a:pt x="1941" y="976"/>
                    </a:cubicBezTo>
                    <a:cubicBezTo>
                      <a:pt x="1941" y="441"/>
                      <a:pt x="1500" y="0"/>
                      <a:pt x="96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0" name="Google Shape;1640;p92"/>
              <p:cNvSpPr/>
              <p:nvPr/>
            </p:nvSpPr>
            <p:spPr>
              <a:xfrm>
                <a:off x="4067450" y="-105250"/>
                <a:ext cx="244400" cy="244400"/>
              </a:xfrm>
              <a:custGeom>
                <a:rect b="b" l="l" r="r" t="t"/>
                <a:pathLst>
                  <a:path extrusionOk="0" h="9776" w="9776">
                    <a:moveTo>
                      <a:pt x="4894" y="1"/>
                    </a:moveTo>
                    <a:cubicBezTo>
                      <a:pt x="2192" y="1"/>
                      <a:pt x="1" y="2192"/>
                      <a:pt x="1" y="4894"/>
                    </a:cubicBezTo>
                    <a:cubicBezTo>
                      <a:pt x="1" y="7597"/>
                      <a:pt x="2192" y="9776"/>
                      <a:pt x="4894" y="9776"/>
                    </a:cubicBezTo>
                    <a:cubicBezTo>
                      <a:pt x="7585" y="9776"/>
                      <a:pt x="9776" y="7597"/>
                      <a:pt x="9776" y="4894"/>
                    </a:cubicBezTo>
                    <a:cubicBezTo>
                      <a:pt x="9776" y="2192"/>
                      <a:pt x="7585" y="1"/>
                      <a:pt x="489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1" name="Google Shape;1641;p92"/>
              <p:cNvSpPr/>
              <p:nvPr/>
            </p:nvSpPr>
            <p:spPr>
              <a:xfrm>
                <a:off x="4090375" y="-18625"/>
                <a:ext cx="198575" cy="69975"/>
              </a:xfrm>
              <a:custGeom>
                <a:rect b="b" l="l" r="r" t="t"/>
                <a:pathLst>
                  <a:path extrusionOk="0" h="2799" w="7943">
                    <a:moveTo>
                      <a:pt x="679" y="1"/>
                    </a:moveTo>
                    <a:cubicBezTo>
                      <a:pt x="298" y="1"/>
                      <a:pt x="1" y="310"/>
                      <a:pt x="1" y="679"/>
                    </a:cubicBezTo>
                    <a:lnTo>
                      <a:pt x="1" y="2120"/>
                    </a:lnTo>
                    <a:cubicBezTo>
                      <a:pt x="1" y="2501"/>
                      <a:pt x="298" y="2799"/>
                      <a:pt x="679" y="2799"/>
                    </a:cubicBezTo>
                    <a:lnTo>
                      <a:pt x="7275" y="2799"/>
                    </a:lnTo>
                    <a:cubicBezTo>
                      <a:pt x="7645" y="2799"/>
                      <a:pt x="7942" y="2501"/>
                      <a:pt x="7942" y="2120"/>
                    </a:cubicBezTo>
                    <a:lnTo>
                      <a:pt x="7942" y="679"/>
                    </a:lnTo>
                    <a:cubicBezTo>
                      <a:pt x="7942" y="310"/>
                      <a:pt x="7645" y="1"/>
                      <a:pt x="727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2" name="Google Shape;1642;p92"/>
              <p:cNvSpPr/>
              <p:nvPr/>
            </p:nvSpPr>
            <p:spPr>
              <a:xfrm>
                <a:off x="4119550" y="4600"/>
                <a:ext cx="24725" cy="24725"/>
              </a:xfrm>
              <a:custGeom>
                <a:rect b="b" l="l" r="r" t="t"/>
                <a:pathLst>
                  <a:path extrusionOk="0" h="989" w="989">
                    <a:moveTo>
                      <a:pt x="489" y="0"/>
                    </a:moveTo>
                    <a:cubicBezTo>
                      <a:pt x="215" y="0"/>
                      <a:pt x="1" y="227"/>
                      <a:pt x="1" y="500"/>
                    </a:cubicBezTo>
                    <a:cubicBezTo>
                      <a:pt x="1" y="774"/>
                      <a:pt x="215" y="989"/>
                      <a:pt x="489" y="989"/>
                    </a:cubicBezTo>
                    <a:cubicBezTo>
                      <a:pt x="763" y="989"/>
                      <a:pt x="989" y="774"/>
                      <a:pt x="989" y="500"/>
                    </a:cubicBezTo>
                    <a:cubicBezTo>
                      <a:pt x="989" y="227"/>
                      <a:pt x="763" y="0"/>
                      <a:pt x="48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3" name="Google Shape;1643;p92"/>
              <p:cNvSpPr/>
              <p:nvPr/>
            </p:nvSpPr>
            <p:spPr>
              <a:xfrm>
                <a:off x="4235050" y="4600"/>
                <a:ext cx="25025" cy="24725"/>
              </a:xfrm>
              <a:custGeom>
                <a:rect b="b" l="l" r="r" t="t"/>
                <a:pathLst>
                  <a:path extrusionOk="0" h="989" w="1001">
                    <a:moveTo>
                      <a:pt x="500" y="0"/>
                    </a:moveTo>
                    <a:cubicBezTo>
                      <a:pt x="226" y="0"/>
                      <a:pt x="0" y="227"/>
                      <a:pt x="0" y="500"/>
                    </a:cubicBezTo>
                    <a:cubicBezTo>
                      <a:pt x="0" y="774"/>
                      <a:pt x="226" y="989"/>
                      <a:pt x="500" y="989"/>
                    </a:cubicBezTo>
                    <a:cubicBezTo>
                      <a:pt x="774" y="989"/>
                      <a:pt x="1000" y="774"/>
                      <a:pt x="1000" y="500"/>
                    </a:cubicBezTo>
                    <a:cubicBezTo>
                      <a:pt x="1000" y="227"/>
                      <a:pt x="774" y="0"/>
                      <a:pt x="50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644" name="Google Shape;1644;p92"/>
          <p:cNvGrpSpPr/>
          <p:nvPr/>
        </p:nvGrpSpPr>
        <p:grpSpPr>
          <a:xfrm rot="-603212">
            <a:off x="983345" y="954355"/>
            <a:ext cx="1083138" cy="1266834"/>
            <a:chOff x="1550475" y="1522188"/>
            <a:chExt cx="307200" cy="359300"/>
          </a:xfrm>
        </p:grpSpPr>
        <p:sp>
          <p:nvSpPr>
            <p:cNvPr id="1645" name="Google Shape;1645;p92"/>
            <p:cNvSpPr/>
            <p:nvPr/>
          </p:nvSpPr>
          <p:spPr>
            <a:xfrm>
              <a:off x="1550475" y="1522350"/>
              <a:ext cx="307200" cy="358975"/>
            </a:xfrm>
            <a:custGeom>
              <a:rect b="b" l="l" r="r" t="t"/>
              <a:pathLst>
                <a:path extrusionOk="0" h="14359" w="12288">
                  <a:moveTo>
                    <a:pt x="5561" y="0"/>
                  </a:moveTo>
                  <a:cubicBezTo>
                    <a:pt x="4775" y="0"/>
                    <a:pt x="4144" y="631"/>
                    <a:pt x="4144" y="1405"/>
                  </a:cubicBezTo>
                  <a:lnTo>
                    <a:pt x="4144" y="1417"/>
                  </a:lnTo>
                  <a:cubicBezTo>
                    <a:pt x="2108" y="2215"/>
                    <a:pt x="667" y="4191"/>
                    <a:pt x="667" y="6501"/>
                  </a:cubicBezTo>
                  <a:lnTo>
                    <a:pt x="667" y="9870"/>
                  </a:lnTo>
                  <a:cubicBezTo>
                    <a:pt x="275" y="10025"/>
                    <a:pt x="1" y="10406"/>
                    <a:pt x="1" y="10847"/>
                  </a:cubicBezTo>
                  <a:lnTo>
                    <a:pt x="1" y="12692"/>
                  </a:lnTo>
                  <a:cubicBezTo>
                    <a:pt x="1" y="12942"/>
                    <a:pt x="84" y="13168"/>
                    <a:pt x="239" y="13359"/>
                  </a:cubicBezTo>
                  <a:lnTo>
                    <a:pt x="239" y="14359"/>
                  </a:lnTo>
                  <a:lnTo>
                    <a:pt x="12109" y="14359"/>
                  </a:lnTo>
                  <a:lnTo>
                    <a:pt x="12109" y="13335"/>
                  </a:lnTo>
                  <a:lnTo>
                    <a:pt x="12062" y="13335"/>
                  </a:lnTo>
                  <a:cubicBezTo>
                    <a:pt x="12205" y="13156"/>
                    <a:pt x="12288" y="12930"/>
                    <a:pt x="12288" y="12692"/>
                  </a:cubicBezTo>
                  <a:lnTo>
                    <a:pt x="12288" y="10847"/>
                  </a:lnTo>
                  <a:cubicBezTo>
                    <a:pt x="12288" y="10394"/>
                    <a:pt x="12014" y="10025"/>
                    <a:pt x="11621" y="9870"/>
                  </a:cubicBezTo>
                  <a:lnTo>
                    <a:pt x="11621" y="6501"/>
                  </a:lnTo>
                  <a:cubicBezTo>
                    <a:pt x="11621" y="4131"/>
                    <a:pt x="10109" y="2119"/>
                    <a:pt x="8002" y="1357"/>
                  </a:cubicBezTo>
                  <a:cubicBezTo>
                    <a:pt x="7966" y="595"/>
                    <a:pt x="7347" y="0"/>
                    <a:pt x="6585" y="0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2032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2820000" dist="88900">
                <a:schemeClr val="lt2">
                  <a:alpha val="26000"/>
                </a:schemeClr>
              </a:outerShdw>
            </a:effectLst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646" name="Google Shape;1646;p92"/>
            <p:cNvGrpSpPr/>
            <p:nvPr/>
          </p:nvGrpSpPr>
          <p:grpSpPr>
            <a:xfrm>
              <a:off x="1550475" y="1522188"/>
              <a:ext cx="307200" cy="359300"/>
              <a:chOff x="1550475" y="-167450"/>
              <a:chExt cx="307200" cy="359300"/>
            </a:xfrm>
          </p:grpSpPr>
          <p:sp>
            <p:nvSpPr>
              <p:cNvPr id="1647" name="Google Shape;1647;p92"/>
              <p:cNvSpPr/>
              <p:nvPr/>
            </p:nvSpPr>
            <p:spPr>
              <a:xfrm>
                <a:off x="1654075" y="-167450"/>
                <a:ext cx="96450" cy="70575"/>
              </a:xfrm>
              <a:custGeom>
                <a:rect b="b" l="l" r="r" t="t"/>
                <a:pathLst>
                  <a:path extrusionOk="0" h="2823" w="3858">
                    <a:moveTo>
                      <a:pt x="1417" y="0"/>
                    </a:moveTo>
                    <a:cubicBezTo>
                      <a:pt x="631" y="0"/>
                      <a:pt x="0" y="632"/>
                      <a:pt x="0" y="1417"/>
                    </a:cubicBezTo>
                    <a:cubicBezTo>
                      <a:pt x="0" y="2191"/>
                      <a:pt x="631" y="2822"/>
                      <a:pt x="1417" y="2822"/>
                    </a:cubicBezTo>
                    <a:lnTo>
                      <a:pt x="2441" y="2822"/>
                    </a:lnTo>
                    <a:cubicBezTo>
                      <a:pt x="3227" y="2822"/>
                      <a:pt x="3858" y="2191"/>
                      <a:pt x="3858" y="1417"/>
                    </a:cubicBezTo>
                    <a:cubicBezTo>
                      <a:pt x="3858" y="632"/>
                      <a:pt x="3227" y="0"/>
                      <a:pt x="244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8" name="Google Shape;1648;p92"/>
              <p:cNvSpPr/>
              <p:nvPr/>
            </p:nvSpPr>
            <p:spPr>
              <a:xfrm>
                <a:off x="1704675" y="67975"/>
                <a:ext cx="152700" cy="64625"/>
              </a:xfrm>
              <a:custGeom>
                <a:rect b="b" l="l" r="r" t="t"/>
                <a:pathLst>
                  <a:path extrusionOk="0" h="2585" w="6108">
                    <a:moveTo>
                      <a:pt x="201" y="0"/>
                    </a:moveTo>
                    <a:cubicBezTo>
                      <a:pt x="134" y="0"/>
                      <a:pt x="67" y="1"/>
                      <a:pt x="0" y="1"/>
                    </a:cubicBezTo>
                    <a:lnTo>
                      <a:pt x="393" y="1"/>
                    </a:lnTo>
                    <a:cubicBezTo>
                      <a:pt x="1048" y="25"/>
                      <a:pt x="1084" y="990"/>
                      <a:pt x="500" y="1073"/>
                    </a:cubicBezTo>
                    <a:cubicBezTo>
                      <a:pt x="2298" y="1097"/>
                      <a:pt x="4096" y="1442"/>
                      <a:pt x="5513" y="2585"/>
                    </a:cubicBezTo>
                    <a:lnTo>
                      <a:pt x="6108" y="1680"/>
                    </a:lnTo>
                    <a:cubicBezTo>
                      <a:pt x="4470" y="365"/>
                      <a:pt x="2274" y="0"/>
                      <a:pt x="201" y="0"/>
                    </a:cubicBezTo>
                    <a:close/>
                  </a:path>
                </a:pathLst>
              </a:custGeom>
              <a:solidFill>
                <a:srgbClr val="6FA7BF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9" name="Google Shape;1649;p92"/>
              <p:cNvSpPr/>
              <p:nvPr/>
            </p:nvSpPr>
            <p:spPr>
              <a:xfrm>
                <a:off x="1692175" y="94475"/>
                <a:ext cx="12525" cy="325"/>
              </a:xfrm>
              <a:custGeom>
                <a:rect b="b" l="l" r="r" t="t"/>
                <a:pathLst>
                  <a:path extrusionOk="0" h="13" w="501">
                    <a:moveTo>
                      <a:pt x="500" y="1"/>
                    </a:moveTo>
                    <a:cubicBezTo>
                      <a:pt x="333" y="1"/>
                      <a:pt x="167" y="1"/>
                      <a:pt x="0" y="13"/>
                    </a:cubicBezTo>
                    <a:lnTo>
                      <a:pt x="107" y="13"/>
                    </a:lnTo>
                    <a:cubicBezTo>
                      <a:pt x="238" y="13"/>
                      <a:pt x="369" y="13"/>
                      <a:pt x="500" y="1"/>
                    </a:cubicBezTo>
                    <a:close/>
                  </a:path>
                </a:pathLst>
              </a:custGeom>
              <a:solidFill>
                <a:srgbClr val="6FA7BF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0" name="Google Shape;1650;p92"/>
              <p:cNvSpPr/>
              <p:nvPr/>
            </p:nvSpPr>
            <p:spPr>
              <a:xfrm>
                <a:off x="1704675" y="94550"/>
                <a:ext cx="12525" cy="250"/>
              </a:xfrm>
              <a:custGeom>
                <a:rect b="b" l="l" r="r" t="t"/>
                <a:pathLst>
                  <a:path extrusionOk="0" h="10" w="501">
                    <a:moveTo>
                      <a:pt x="250" y="1"/>
                    </a:moveTo>
                    <a:cubicBezTo>
                      <a:pt x="167" y="1"/>
                      <a:pt x="83" y="4"/>
                      <a:pt x="0" y="10"/>
                    </a:cubicBezTo>
                    <a:lnTo>
                      <a:pt x="500" y="10"/>
                    </a:lnTo>
                    <a:cubicBezTo>
                      <a:pt x="417" y="4"/>
                      <a:pt x="333" y="1"/>
                      <a:pt x="250" y="1"/>
                    </a:cubicBezTo>
                    <a:close/>
                  </a:path>
                </a:pathLst>
              </a:custGeom>
              <a:solidFill>
                <a:srgbClr val="6FA7BF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1" name="Google Shape;1651;p92"/>
              <p:cNvSpPr/>
              <p:nvPr/>
            </p:nvSpPr>
            <p:spPr>
              <a:xfrm>
                <a:off x="1552275" y="67975"/>
                <a:ext cx="152425" cy="64350"/>
              </a:xfrm>
              <a:custGeom>
                <a:rect b="b" l="l" r="r" t="t"/>
                <a:pathLst>
                  <a:path extrusionOk="0" h="2574" w="6097">
                    <a:moveTo>
                      <a:pt x="5902" y="0"/>
                    </a:moveTo>
                    <a:cubicBezTo>
                      <a:pt x="5839" y="0"/>
                      <a:pt x="5775" y="1"/>
                      <a:pt x="5711" y="1"/>
                    </a:cubicBezTo>
                    <a:lnTo>
                      <a:pt x="6096" y="1"/>
                    </a:lnTo>
                    <a:cubicBezTo>
                      <a:pt x="6031" y="1"/>
                      <a:pt x="5967" y="0"/>
                      <a:pt x="5902" y="0"/>
                    </a:cubicBezTo>
                    <a:close/>
                    <a:moveTo>
                      <a:pt x="5703" y="1"/>
                    </a:moveTo>
                    <a:cubicBezTo>
                      <a:pt x="5702" y="1"/>
                      <a:pt x="5701" y="1"/>
                      <a:pt x="5700" y="1"/>
                    </a:cubicBezTo>
                    <a:lnTo>
                      <a:pt x="5700" y="1"/>
                    </a:lnTo>
                    <a:cubicBezTo>
                      <a:pt x="5704" y="1"/>
                      <a:pt x="5707" y="1"/>
                      <a:pt x="5711" y="1"/>
                    </a:cubicBezTo>
                    <a:close/>
                    <a:moveTo>
                      <a:pt x="5700" y="1"/>
                    </a:moveTo>
                    <a:lnTo>
                      <a:pt x="5700" y="1"/>
                    </a:lnTo>
                    <a:cubicBezTo>
                      <a:pt x="3652" y="26"/>
                      <a:pt x="1611" y="428"/>
                      <a:pt x="0" y="1692"/>
                    </a:cubicBezTo>
                    <a:lnTo>
                      <a:pt x="584" y="2573"/>
                    </a:lnTo>
                    <a:cubicBezTo>
                      <a:pt x="1965" y="1430"/>
                      <a:pt x="3810" y="1097"/>
                      <a:pt x="5596" y="1073"/>
                    </a:cubicBezTo>
                    <a:cubicBezTo>
                      <a:pt x="5014" y="978"/>
                      <a:pt x="5048" y="28"/>
                      <a:pt x="5700" y="1"/>
                    </a:cubicBezTo>
                    <a:close/>
                  </a:path>
                </a:pathLst>
              </a:custGeom>
              <a:solidFill>
                <a:srgbClr val="6FA7BF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2" name="Google Shape;1652;p92"/>
              <p:cNvSpPr/>
              <p:nvPr/>
            </p:nvSpPr>
            <p:spPr>
              <a:xfrm>
                <a:off x="1677575" y="68000"/>
                <a:ext cx="54200" cy="26800"/>
              </a:xfrm>
              <a:custGeom>
                <a:rect b="b" l="l" r="r" t="t"/>
                <a:pathLst>
                  <a:path extrusionOk="0" h="1072" w="2168">
                    <a:moveTo>
                      <a:pt x="691" y="0"/>
                    </a:moveTo>
                    <a:cubicBezTo>
                      <a:pt x="36" y="24"/>
                      <a:pt x="1" y="989"/>
                      <a:pt x="584" y="1072"/>
                    </a:cubicBezTo>
                    <a:cubicBezTo>
                      <a:pt x="667" y="1066"/>
                      <a:pt x="751" y="1063"/>
                      <a:pt x="834" y="1063"/>
                    </a:cubicBezTo>
                    <a:cubicBezTo>
                      <a:pt x="917" y="1063"/>
                      <a:pt x="1001" y="1066"/>
                      <a:pt x="1084" y="1072"/>
                    </a:cubicBezTo>
                    <a:cubicBezTo>
                      <a:pt x="1167" y="1066"/>
                      <a:pt x="1251" y="1063"/>
                      <a:pt x="1334" y="1063"/>
                    </a:cubicBezTo>
                    <a:cubicBezTo>
                      <a:pt x="1417" y="1063"/>
                      <a:pt x="1501" y="1066"/>
                      <a:pt x="1584" y="1072"/>
                    </a:cubicBezTo>
                    <a:cubicBezTo>
                      <a:pt x="2168" y="989"/>
                      <a:pt x="2132" y="24"/>
                      <a:pt x="1477" y="0"/>
                    </a:cubicBezTo>
                    <a:close/>
                  </a:path>
                </a:pathLst>
              </a:custGeom>
              <a:solidFill>
                <a:srgbClr val="6FA7BF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3" name="Google Shape;1653;p92"/>
              <p:cNvSpPr/>
              <p:nvPr/>
            </p:nvSpPr>
            <p:spPr>
              <a:xfrm>
                <a:off x="1550475" y="77825"/>
                <a:ext cx="51825" cy="97950"/>
              </a:xfrm>
              <a:custGeom>
                <a:rect b="b" l="l" r="r" t="t"/>
                <a:pathLst>
                  <a:path extrusionOk="0" h="3918" w="2073">
                    <a:moveTo>
                      <a:pt x="1037" y="0"/>
                    </a:moveTo>
                    <a:cubicBezTo>
                      <a:pt x="465" y="0"/>
                      <a:pt x="1" y="465"/>
                      <a:pt x="1" y="1036"/>
                    </a:cubicBezTo>
                    <a:lnTo>
                      <a:pt x="1" y="2882"/>
                    </a:lnTo>
                    <a:cubicBezTo>
                      <a:pt x="1" y="3453"/>
                      <a:pt x="465" y="3917"/>
                      <a:pt x="1037" y="3917"/>
                    </a:cubicBezTo>
                    <a:cubicBezTo>
                      <a:pt x="1608" y="3917"/>
                      <a:pt x="2072" y="3453"/>
                      <a:pt x="2072" y="2882"/>
                    </a:cubicBezTo>
                    <a:lnTo>
                      <a:pt x="2072" y="1036"/>
                    </a:lnTo>
                    <a:cubicBezTo>
                      <a:pt x="2072" y="465"/>
                      <a:pt x="1608" y="0"/>
                      <a:pt x="103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4" name="Google Shape;1654;p92"/>
              <p:cNvSpPr/>
              <p:nvPr/>
            </p:nvSpPr>
            <p:spPr>
              <a:xfrm>
                <a:off x="1805875" y="77825"/>
                <a:ext cx="51800" cy="97950"/>
              </a:xfrm>
              <a:custGeom>
                <a:rect b="b" l="l" r="r" t="t"/>
                <a:pathLst>
                  <a:path extrusionOk="0" h="3918" w="2072">
                    <a:moveTo>
                      <a:pt x="1036" y="0"/>
                    </a:moveTo>
                    <a:cubicBezTo>
                      <a:pt x="465" y="0"/>
                      <a:pt x="0" y="465"/>
                      <a:pt x="0" y="1036"/>
                    </a:cubicBezTo>
                    <a:lnTo>
                      <a:pt x="0" y="2882"/>
                    </a:lnTo>
                    <a:cubicBezTo>
                      <a:pt x="0" y="3453"/>
                      <a:pt x="465" y="3917"/>
                      <a:pt x="1036" y="3917"/>
                    </a:cubicBezTo>
                    <a:cubicBezTo>
                      <a:pt x="1608" y="3917"/>
                      <a:pt x="2072" y="3453"/>
                      <a:pt x="2072" y="2882"/>
                    </a:cubicBezTo>
                    <a:lnTo>
                      <a:pt x="2072" y="1036"/>
                    </a:lnTo>
                    <a:cubicBezTo>
                      <a:pt x="2072" y="465"/>
                      <a:pt x="1608" y="0"/>
                      <a:pt x="103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5" name="Google Shape;1655;p92"/>
              <p:cNvSpPr/>
              <p:nvPr/>
            </p:nvSpPr>
            <p:spPr>
              <a:xfrm>
                <a:off x="1567450" y="-141550"/>
                <a:ext cx="273575" cy="307800"/>
              </a:xfrm>
              <a:custGeom>
                <a:rect b="b" l="l" r="r" t="t"/>
                <a:pathLst>
                  <a:path extrusionOk="0" h="12312" w="10943">
                    <a:moveTo>
                      <a:pt x="5465" y="0"/>
                    </a:moveTo>
                    <a:cubicBezTo>
                      <a:pt x="2441" y="0"/>
                      <a:pt x="0" y="2453"/>
                      <a:pt x="0" y="5477"/>
                    </a:cubicBezTo>
                    <a:lnTo>
                      <a:pt x="0" y="12311"/>
                    </a:lnTo>
                    <a:lnTo>
                      <a:pt x="10942" y="12311"/>
                    </a:lnTo>
                    <a:lnTo>
                      <a:pt x="10942" y="5477"/>
                    </a:lnTo>
                    <a:cubicBezTo>
                      <a:pt x="10942" y="2453"/>
                      <a:pt x="8489" y="0"/>
                      <a:pt x="546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6" name="Google Shape;1656;p92"/>
              <p:cNvSpPr/>
              <p:nvPr/>
            </p:nvSpPr>
            <p:spPr>
              <a:xfrm>
                <a:off x="1556425" y="166225"/>
                <a:ext cx="10750" cy="25625"/>
              </a:xfrm>
              <a:custGeom>
                <a:rect b="b" l="l" r="r" t="t"/>
                <a:pathLst>
                  <a:path extrusionOk="0" h="1025" w="430">
                    <a:moveTo>
                      <a:pt x="1" y="0"/>
                    </a:moveTo>
                    <a:lnTo>
                      <a:pt x="1" y="1024"/>
                    </a:lnTo>
                    <a:lnTo>
                      <a:pt x="429" y="1024"/>
                    </a:lnTo>
                    <a:lnTo>
                      <a:pt x="42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7" name="Google Shape;1657;p92"/>
              <p:cNvSpPr/>
              <p:nvPr/>
            </p:nvSpPr>
            <p:spPr>
              <a:xfrm>
                <a:off x="1841000" y="166225"/>
                <a:ext cx="12225" cy="25625"/>
              </a:xfrm>
              <a:custGeom>
                <a:rect b="b" l="l" r="r" t="t"/>
                <a:pathLst>
                  <a:path extrusionOk="0" h="1025" w="489">
                    <a:moveTo>
                      <a:pt x="0" y="0"/>
                    </a:moveTo>
                    <a:lnTo>
                      <a:pt x="0" y="1024"/>
                    </a:lnTo>
                    <a:lnTo>
                      <a:pt x="488" y="1024"/>
                    </a:lnTo>
                    <a:lnTo>
                      <a:pt x="48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8" name="Google Shape;1658;p92"/>
              <p:cNvSpPr/>
              <p:nvPr/>
            </p:nvSpPr>
            <p:spPr>
              <a:xfrm>
                <a:off x="1567150" y="166225"/>
                <a:ext cx="273875" cy="25625"/>
              </a:xfrm>
              <a:custGeom>
                <a:rect b="b" l="l" r="r" t="t"/>
                <a:pathLst>
                  <a:path extrusionOk="0" h="1025" w="10955">
                    <a:moveTo>
                      <a:pt x="0" y="0"/>
                    </a:moveTo>
                    <a:lnTo>
                      <a:pt x="0" y="1024"/>
                    </a:lnTo>
                    <a:lnTo>
                      <a:pt x="10954" y="1024"/>
                    </a:lnTo>
                    <a:lnTo>
                      <a:pt x="1095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9" name="Google Shape;1659;p92"/>
              <p:cNvSpPr/>
              <p:nvPr/>
            </p:nvSpPr>
            <p:spPr>
              <a:xfrm>
                <a:off x="1629950" y="80800"/>
                <a:ext cx="25025" cy="25025"/>
              </a:xfrm>
              <a:custGeom>
                <a:rect b="b" l="l" r="r" t="t"/>
                <a:pathLst>
                  <a:path extrusionOk="0" h="1001" w="1001">
                    <a:moveTo>
                      <a:pt x="1" y="0"/>
                    </a:moveTo>
                    <a:lnTo>
                      <a:pt x="1001" y="0"/>
                    </a:lnTo>
                    <a:lnTo>
                      <a:pt x="1001" y="1000"/>
                    </a:lnTo>
                    <a:lnTo>
                      <a:pt x="1" y="100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0" name="Google Shape;1660;p92"/>
              <p:cNvSpPr/>
              <p:nvPr/>
            </p:nvSpPr>
            <p:spPr>
              <a:xfrm>
                <a:off x="1660600" y="80800"/>
                <a:ext cx="25325" cy="25025"/>
              </a:xfrm>
              <a:custGeom>
                <a:rect b="b" l="l" r="r" t="t"/>
                <a:pathLst>
                  <a:path extrusionOk="0" h="1001" w="1013">
                    <a:moveTo>
                      <a:pt x="1" y="0"/>
                    </a:moveTo>
                    <a:lnTo>
                      <a:pt x="1" y="1000"/>
                    </a:lnTo>
                    <a:lnTo>
                      <a:pt x="1013" y="1000"/>
                    </a:lnTo>
                    <a:lnTo>
                      <a:pt x="101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1" name="Google Shape;1661;p92"/>
              <p:cNvSpPr/>
              <p:nvPr/>
            </p:nvSpPr>
            <p:spPr>
              <a:xfrm>
                <a:off x="1691575" y="80800"/>
                <a:ext cx="25025" cy="25025"/>
              </a:xfrm>
              <a:custGeom>
                <a:rect b="b" l="l" r="r" t="t"/>
                <a:pathLst>
                  <a:path extrusionOk="0" h="1001" w="1001">
                    <a:moveTo>
                      <a:pt x="0" y="0"/>
                    </a:moveTo>
                    <a:lnTo>
                      <a:pt x="1000" y="0"/>
                    </a:lnTo>
                    <a:lnTo>
                      <a:pt x="1000" y="1000"/>
                    </a:lnTo>
                    <a:lnTo>
                      <a:pt x="0" y="100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2" name="Google Shape;1662;p92"/>
              <p:cNvSpPr/>
              <p:nvPr/>
            </p:nvSpPr>
            <p:spPr>
              <a:xfrm>
                <a:off x="1722225" y="80800"/>
                <a:ext cx="25325" cy="25025"/>
              </a:xfrm>
              <a:custGeom>
                <a:rect b="b" l="l" r="r" t="t"/>
                <a:pathLst>
                  <a:path extrusionOk="0" h="1001" w="1013">
                    <a:moveTo>
                      <a:pt x="1" y="0"/>
                    </a:moveTo>
                    <a:lnTo>
                      <a:pt x="1" y="1000"/>
                    </a:lnTo>
                    <a:lnTo>
                      <a:pt x="1013" y="1000"/>
                    </a:lnTo>
                    <a:lnTo>
                      <a:pt x="101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3" name="Google Shape;1663;p92"/>
              <p:cNvSpPr/>
              <p:nvPr/>
            </p:nvSpPr>
            <p:spPr>
              <a:xfrm>
                <a:off x="1753175" y="80800"/>
                <a:ext cx="25025" cy="25025"/>
              </a:xfrm>
              <a:custGeom>
                <a:rect b="b" l="l" r="r" t="t"/>
                <a:pathLst>
                  <a:path extrusionOk="0" h="1001" w="1001">
                    <a:moveTo>
                      <a:pt x="1" y="0"/>
                    </a:moveTo>
                    <a:lnTo>
                      <a:pt x="1001" y="0"/>
                    </a:lnTo>
                    <a:lnTo>
                      <a:pt x="1001" y="1000"/>
                    </a:lnTo>
                    <a:lnTo>
                      <a:pt x="1" y="100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4" name="Google Shape;1664;p92"/>
              <p:cNvSpPr/>
              <p:nvPr/>
            </p:nvSpPr>
            <p:spPr>
              <a:xfrm>
                <a:off x="1607025" y="-36475"/>
                <a:ext cx="82175" cy="82175"/>
              </a:xfrm>
              <a:custGeom>
                <a:rect b="b" l="l" r="r" t="t"/>
                <a:pathLst>
                  <a:path extrusionOk="0" h="3287" w="3287">
                    <a:moveTo>
                      <a:pt x="3287" y="1643"/>
                    </a:moveTo>
                    <a:cubicBezTo>
                      <a:pt x="3287" y="2548"/>
                      <a:pt x="2549" y="3286"/>
                      <a:pt x="1644" y="3286"/>
                    </a:cubicBezTo>
                    <a:cubicBezTo>
                      <a:pt x="739" y="3286"/>
                      <a:pt x="1" y="2548"/>
                      <a:pt x="1" y="1643"/>
                    </a:cubicBezTo>
                    <a:cubicBezTo>
                      <a:pt x="1" y="738"/>
                      <a:pt x="739" y="0"/>
                      <a:pt x="1644" y="0"/>
                    </a:cubicBezTo>
                    <a:cubicBezTo>
                      <a:pt x="2549" y="0"/>
                      <a:pt x="3287" y="738"/>
                      <a:pt x="3287" y="1643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5" name="Google Shape;1665;p92"/>
              <p:cNvSpPr/>
              <p:nvPr/>
            </p:nvSpPr>
            <p:spPr>
              <a:xfrm>
                <a:off x="1638575" y="-4925"/>
                <a:ext cx="19075" cy="19375"/>
              </a:xfrm>
              <a:custGeom>
                <a:rect b="b" l="l" r="r" t="t"/>
                <a:pathLst>
                  <a:path extrusionOk="0" h="775" w="763">
                    <a:moveTo>
                      <a:pt x="382" y="0"/>
                    </a:moveTo>
                    <a:cubicBezTo>
                      <a:pt x="168" y="0"/>
                      <a:pt x="1" y="179"/>
                      <a:pt x="1" y="381"/>
                    </a:cubicBezTo>
                    <a:cubicBezTo>
                      <a:pt x="1" y="596"/>
                      <a:pt x="168" y="774"/>
                      <a:pt x="382" y="774"/>
                    </a:cubicBezTo>
                    <a:cubicBezTo>
                      <a:pt x="596" y="774"/>
                      <a:pt x="763" y="596"/>
                      <a:pt x="763" y="381"/>
                    </a:cubicBezTo>
                    <a:cubicBezTo>
                      <a:pt x="763" y="179"/>
                      <a:pt x="596" y="0"/>
                      <a:pt x="3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6" name="Google Shape;1666;p92"/>
              <p:cNvSpPr/>
              <p:nvPr/>
            </p:nvSpPr>
            <p:spPr>
              <a:xfrm>
                <a:off x="1718950" y="-36475"/>
                <a:ext cx="82175" cy="82175"/>
              </a:xfrm>
              <a:custGeom>
                <a:rect b="b" l="l" r="r" t="t"/>
                <a:pathLst>
                  <a:path extrusionOk="0" h="3287" w="3287">
                    <a:moveTo>
                      <a:pt x="3287" y="1643"/>
                    </a:moveTo>
                    <a:cubicBezTo>
                      <a:pt x="3287" y="2548"/>
                      <a:pt x="2549" y="3286"/>
                      <a:pt x="1644" y="3286"/>
                    </a:cubicBezTo>
                    <a:cubicBezTo>
                      <a:pt x="739" y="3286"/>
                      <a:pt x="1" y="2548"/>
                      <a:pt x="1" y="1643"/>
                    </a:cubicBezTo>
                    <a:cubicBezTo>
                      <a:pt x="1" y="738"/>
                      <a:pt x="739" y="0"/>
                      <a:pt x="1644" y="0"/>
                    </a:cubicBezTo>
                    <a:cubicBezTo>
                      <a:pt x="2549" y="0"/>
                      <a:pt x="3287" y="738"/>
                      <a:pt x="3287" y="1643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7" name="Google Shape;1667;p92"/>
              <p:cNvSpPr/>
              <p:nvPr/>
            </p:nvSpPr>
            <p:spPr>
              <a:xfrm>
                <a:off x="1750500" y="-4925"/>
                <a:ext cx="19075" cy="19375"/>
              </a:xfrm>
              <a:custGeom>
                <a:rect b="b" l="l" r="r" t="t"/>
                <a:pathLst>
                  <a:path extrusionOk="0" h="775" w="763">
                    <a:moveTo>
                      <a:pt x="382" y="0"/>
                    </a:moveTo>
                    <a:cubicBezTo>
                      <a:pt x="167" y="0"/>
                      <a:pt x="1" y="179"/>
                      <a:pt x="1" y="381"/>
                    </a:cubicBezTo>
                    <a:cubicBezTo>
                      <a:pt x="1" y="596"/>
                      <a:pt x="167" y="774"/>
                      <a:pt x="382" y="774"/>
                    </a:cubicBezTo>
                    <a:cubicBezTo>
                      <a:pt x="596" y="774"/>
                      <a:pt x="763" y="596"/>
                      <a:pt x="763" y="381"/>
                    </a:cubicBezTo>
                    <a:cubicBezTo>
                      <a:pt x="763" y="179"/>
                      <a:pt x="596" y="0"/>
                      <a:pt x="3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668" name="Google Shape;1668;p92"/>
          <p:cNvGrpSpPr/>
          <p:nvPr/>
        </p:nvGrpSpPr>
        <p:grpSpPr>
          <a:xfrm>
            <a:off x="9127876" y="3113396"/>
            <a:ext cx="313018" cy="291055"/>
            <a:chOff x="8652775" y="883650"/>
            <a:chExt cx="38125" cy="35450"/>
          </a:xfrm>
        </p:grpSpPr>
        <p:sp>
          <p:nvSpPr>
            <p:cNvPr id="1669" name="Google Shape;1669;p92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0" name="Google Shape;1670;p92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1" name="Google Shape;1671;p92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72" name="Google Shape;1672;p92"/>
          <p:cNvGrpSpPr/>
          <p:nvPr/>
        </p:nvGrpSpPr>
        <p:grpSpPr>
          <a:xfrm>
            <a:off x="7901181" y="5707722"/>
            <a:ext cx="574516" cy="271556"/>
            <a:chOff x="8703675" y="886625"/>
            <a:chExt cx="69975" cy="33075"/>
          </a:xfrm>
        </p:grpSpPr>
        <p:sp>
          <p:nvSpPr>
            <p:cNvPr id="1673" name="Google Shape;1673;p92"/>
            <p:cNvSpPr/>
            <p:nvPr/>
          </p:nvSpPr>
          <p:spPr>
            <a:xfrm>
              <a:off x="8703675" y="88662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1"/>
                  </a:moveTo>
                  <a:cubicBezTo>
                    <a:pt x="108" y="1"/>
                    <a:pt x="1" y="108"/>
                    <a:pt x="1" y="251"/>
                  </a:cubicBezTo>
                  <a:cubicBezTo>
                    <a:pt x="1" y="393"/>
                    <a:pt x="108" y="501"/>
                    <a:pt x="251" y="501"/>
                  </a:cubicBezTo>
                  <a:lnTo>
                    <a:pt x="2549" y="501"/>
                  </a:lnTo>
                  <a:cubicBezTo>
                    <a:pt x="2691" y="501"/>
                    <a:pt x="2799" y="393"/>
                    <a:pt x="2799" y="251"/>
                  </a:cubicBezTo>
                  <a:cubicBezTo>
                    <a:pt x="2799" y="108"/>
                    <a:pt x="2691" y="1"/>
                    <a:pt x="25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4" name="Google Shape;1674;p92"/>
            <p:cNvSpPr/>
            <p:nvPr/>
          </p:nvSpPr>
          <p:spPr>
            <a:xfrm>
              <a:off x="8703675" y="90717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0"/>
                  </a:moveTo>
                  <a:cubicBezTo>
                    <a:pt x="108" y="0"/>
                    <a:pt x="1" y="107"/>
                    <a:pt x="1" y="250"/>
                  </a:cubicBezTo>
                  <a:cubicBezTo>
                    <a:pt x="1" y="393"/>
                    <a:pt x="108" y="500"/>
                    <a:pt x="251" y="500"/>
                  </a:cubicBezTo>
                  <a:lnTo>
                    <a:pt x="2549" y="500"/>
                  </a:lnTo>
                  <a:cubicBezTo>
                    <a:pt x="2691" y="500"/>
                    <a:pt x="2799" y="393"/>
                    <a:pt x="2799" y="250"/>
                  </a:cubicBezTo>
                  <a:cubicBezTo>
                    <a:pt x="2799" y="107"/>
                    <a:pt x="2691" y="0"/>
                    <a:pt x="2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675" name="Google Shape;1675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78875" y="1448677"/>
            <a:ext cx="3674362" cy="24699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0CCD6"/>
        </a:solidFill>
      </p:bgPr>
    </p:bg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75"/>
          <p:cNvSpPr txBox="1"/>
          <p:nvPr>
            <p:ph type="title"/>
          </p:nvPr>
        </p:nvSpPr>
        <p:spPr>
          <a:xfrm>
            <a:off x="4410300" y="149925"/>
            <a:ext cx="43992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300"/>
              <a:t>Meet the team</a:t>
            </a:r>
            <a:endParaRPr sz="4300"/>
          </a:p>
        </p:txBody>
      </p:sp>
      <p:sp>
        <p:nvSpPr>
          <p:cNvPr id="1226" name="Google Shape;1226;p75"/>
          <p:cNvSpPr txBox="1"/>
          <p:nvPr>
            <p:ph idx="1" type="body"/>
          </p:nvPr>
        </p:nvSpPr>
        <p:spPr>
          <a:xfrm>
            <a:off x="2326725" y="1280400"/>
            <a:ext cx="1902900" cy="1683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 fontScale="925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Comfortaa"/>
                <a:ea typeface="Comfortaa"/>
                <a:cs typeface="Comfortaa"/>
                <a:sym typeface="Comfortaa"/>
              </a:rPr>
              <a:t>Mr Anthony </a:t>
            </a:r>
            <a:endParaRPr b="1" sz="22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 sz="2200">
                <a:latin typeface="Comfortaa"/>
                <a:ea typeface="Comfortaa"/>
                <a:cs typeface="Comfortaa"/>
                <a:sym typeface="Comfortaa"/>
              </a:rPr>
              <a:t>Head of ICT</a:t>
            </a:r>
            <a:endParaRPr b="1" sz="22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227" name="Google Shape;1227;p75"/>
          <p:cNvSpPr txBox="1"/>
          <p:nvPr>
            <p:ph idx="2" type="body"/>
          </p:nvPr>
        </p:nvSpPr>
        <p:spPr>
          <a:xfrm>
            <a:off x="10614525" y="1280400"/>
            <a:ext cx="14979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 fontScale="92500"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2200">
                <a:latin typeface="Comfortaa"/>
                <a:ea typeface="Comfortaa"/>
                <a:cs typeface="Comfortaa"/>
                <a:sym typeface="Comfortaa"/>
              </a:rPr>
              <a:t>Ms Rhian</a:t>
            </a:r>
            <a:endParaRPr b="1" sz="22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228" name="Google Shape;1228;p75"/>
          <p:cNvSpPr txBox="1"/>
          <p:nvPr>
            <p:ph idx="3" type="body"/>
          </p:nvPr>
        </p:nvSpPr>
        <p:spPr>
          <a:xfrm>
            <a:off x="6765369" y="1280400"/>
            <a:ext cx="1636200" cy="1683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2200">
                <a:latin typeface="Comfortaa"/>
                <a:ea typeface="Comfortaa"/>
                <a:cs typeface="Comfortaa"/>
                <a:sym typeface="Comfortaa"/>
              </a:rPr>
              <a:t>Mr Patrick </a:t>
            </a:r>
            <a:endParaRPr b="1" sz="2200"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229" name="Google Shape;1229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200" y="1280400"/>
            <a:ext cx="2077151" cy="207715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230" name="Google Shape;1230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58924" y="1280400"/>
            <a:ext cx="2077148" cy="2077148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231" name="Google Shape;1231;p75"/>
          <p:cNvSpPr txBox="1"/>
          <p:nvPr>
            <p:ph idx="3" type="body"/>
          </p:nvPr>
        </p:nvSpPr>
        <p:spPr>
          <a:xfrm>
            <a:off x="4082269" y="4394775"/>
            <a:ext cx="1636200" cy="1683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Comfortaa"/>
                <a:ea typeface="Comfortaa"/>
                <a:cs typeface="Comfortaa"/>
                <a:sym typeface="Comfortaa"/>
              </a:rPr>
              <a:t>Mr Tue</a:t>
            </a:r>
            <a:endParaRPr b="1" sz="22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22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232" name="Google Shape;1232;p75"/>
          <p:cNvSpPr txBox="1"/>
          <p:nvPr>
            <p:ph idx="3" type="body"/>
          </p:nvPr>
        </p:nvSpPr>
        <p:spPr>
          <a:xfrm>
            <a:off x="8524069" y="4394775"/>
            <a:ext cx="1636200" cy="1683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2200">
                <a:latin typeface="Comfortaa"/>
                <a:ea typeface="Comfortaa"/>
                <a:cs typeface="Comfortaa"/>
                <a:sym typeface="Comfortaa"/>
              </a:rPr>
              <a:t>Ms Uyen</a:t>
            </a:r>
            <a:endParaRPr b="1" sz="2200"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233" name="Google Shape;1233;p7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11669" y="1280400"/>
            <a:ext cx="2168581" cy="21685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4" name="Google Shape;1234;p75"/>
          <p:cNvPicPr preferRelativeResize="0"/>
          <p:nvPr/>
        </p:nvPicPr>
        <p:blipFill rotWithShape="1">
          <a:blip r:embed="rId6">
            <a:alphaModFix/>
          </a:blip>
          <a:srcRect b="0" l="0" r="0" t="7467"/>
          <a:stretch/>
        </p:blipFill>
        <p:spPr>
          <a:xfrm>
            <a:off x="6544900" y="3857688"/>
            <a:ext cx="2077151" cy="2573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5" name="Google Shape;1235;p75"/>
          <p:cNvPicPr preferRelativeResize="0"/>
          <p:nvPr/>
        </p:nvPicPr>
        <p:blipFill rotWithShape="1">
          <a:blip r:embed="rId7">
            <a:alphaModFix/>
          </a:blip>
          <a:srcRect b="6785" l="0" r="0" t="0"/>
          <a:stretch/>
        </p:blipFill>
        <p:spPr>
          <a:xfrm>
            <a:off x="2005125" y="4100313"/>
            <a:ext cx="1931749" cy="2271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9" name="Shape 1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0" name="Google Shape;1680;p93"/>
          <p:cNvSpPr txBox="1"/>
          <p:nvPr>
            <p:ph type="title"/>
          </p:nvPr>
        </p:nvSpPr>
        <p:spPr>
          <a:xfrm>
            <a:off x="415650" y="147592"/>
            <a:ext cx="11360700" cy="810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700"/>
              <a:t>If…then… </a:t>
            </a:r>
            <a:endParaRPr sz="4700"/>
          </a:p>
        </p:txBody>
      </p:sp>
      <p:sp>
        <p:nvSpPr>
          <p:cNvPr id="1681" name="Google Shape;1681;p93"/>
          <p:cNvSpPr txBox="1"/>
          <p:nvPr/>
        </p:nvSpPr>
        <p:spPr>
          <a:xfrm>
            <a:off x="4406200" y="2936550"/>
            <a:ext cx="3550200" cy="17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>
                <a:solidFill>
                  <a:schemeClr val="dk2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If I am waiting outside for my teacher, then….</a:t>
            </a:r>
            <a:endParaRPr sz="3100">
              <a:solidFill>
                <a:schemeClr val="dk2"/>
              </a:solidFill>
              <a:latin typeface="Comfortaa Medium"/>
              <a:ea typeface="Comfortaa Medium"/>
              <a:cs typeface="Comfortaa Medium"/>
              <a:sym typeface="Comfortaa Medium"/>
            </a:endParaRPr>
          </a:p>
        </p:txBody>
      </p:sp>
      <p:sp>
        <p:nvSpPr>
          <p:cNvPr id="1682" name="Google Shape;1682;p93"/>
          <p:cNvSpPr/>
          <p:nvPr/>
        </p:nvSpPr>
        <p:spPr>
          <a:xfrm>
            <a:off x="938475" y="1587975"/>
            <a:ext cx="3135300" cy="19104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latin typeface="Comfortaa Medium"/>
                <a:ea typeface="Comfortaa Medium"/>
                <a:cs typeface="Comfortaa Medium"/>
                <a:sym typeface="Comfortaa Medium"/>
              </a:rPr>
              <a:t>…I should play on my iPad.</a:t>
            </a:r>
            <a:endParaRPr sz="2700">
              <a:latin typeface="Comfortaa Medium"/>
              <a:ea typeface="Comfortaa Medium"/>
              <a:cs typeface="Comfortaa Medium"/>
              <a:sym typeface="Comfortaa Medium"/>
            </a:endParaRPr>
          </a:p>
        </p:txBody>
      </p:sp>
      <p:sp>
        <p:nvSpPr>
          <p:cNvPr id="1683" name="Google Shape;1683;p93"/>
          <p:cNvSpPr/>
          <p:nvPr/>
        </p:nvSpPr>
        <p:spPr>
          <a:xfrm>
            <a:off x="415650" y="4539300"/>
            <a:ext cx="3743400" cy="1617600"/>
          </a:xfrm>
          <a:prstGeom prst="rect">
            <a:avLst/>
          </a:prstGeom>
          <a:solidFill>
            <a:srgbClr val="0000FF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…I should wait quietly against the wall. </a:t>
            </a:r>
            <a:endParaRPr sz="2400">
              <a:solidFill>
                <a:schemeClr val="lt1"/>
              </a:solidFill>
              <a:latin typeface="Comfortaa Medium"/>
              <a:ea typeface="Comfortaa Medium"/>
              <a:cs typeface="Comfortaa Medium"/>
              <a:sym typeface="Comfortaa Medium"/>
            </a:endParaRPr>
          </a:p>
        </p:txBody>
      </p:sp>
      <p:sp>
        <p:nvSpPr>
          <p:cNvPr id="1684" name="Google Shape;1684;p93"/>
          <p:cNvSpPr/>
          <p:nvPr/>
        </p:nvSpPr>
        <p:spPr>
          <a:xfrm>
            <a:off x="8288825" y="1898250"/>
            <a:ext cx="3135300" cy="1775100"/>
          </a:xfrm>
          <a:prstGeom prst="rect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latin typeface="Comfortaa Medium"/>
                <a:ea typeface="Comfortaa Medium"/>
                <a:cs typeface="Comfortaa Medium"/>
                <a:sym typeface="Comfortaa Medium"/>
              </a:rPr>
              <a:t>…I should speak loudly to my friends.</a:t>
            </a:r>
            <a:endParaRPr sz="2600">
              <a:latin typeface="Comfortaa Medium"/>
              <a:ea typeface="Comfortaa Medium"/>
              <a:cs typeface="Comfortaa Medium"/>
              <a:sym typeface="Comfortaa Medium"/>
            </a:endParaRPr>
          </a:p>
        </p:txBody>
      </p:sp>
      <p:sp>
        <p:nvSpPr>
          <p:cNvPr id="1685" name="Google Shape;1685;p93"/>
          <p:cNvSpPr/>
          <p:nvPr/>
        </p:nvSpPr>
        <p:spPr>
          <a:xfrm>
            <a:off x="7284400" y="4770450"/>
            <a:ext cx="3550200" cy="16716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omfortaa Medium"/>
                <a:ea typeface="Comfortaa Medium"/>
                <a:cs typeface="Comfortaa Medium"/>
                <a:sym typeface="Comfortaa Medium"/>
              </a:rPr>
              <a:t>…I should just go in and wait inside.</a:t>
            </a:r>
            <a:endParaRPr sz="2400">
              <a:latin typeface="Comfortaa Medium"/>
              <a:ea typeface="Comfortaa Medium"/>
              <a:cs typeface="Comfortaa Medium"/>
              <a:sym typeface="Comfortaa Medium"/>
            </a:endParaRPr>
          </a:p>
        </p:txBody>
      </p:sp>
      <p:pic>
        <p:nvPicPr>
          <p:cNvPr id="1686" name="Google Shape;1686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50450" y="0"/>
            <a:ext cx="1841550" cy="18415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87" name="Google Shape;1687;p93"/>
          <p:cNvGrpSpPr/>
          <p:nvPr/>
        </p:nvGrpSpPr>
        <p:grpSpPr>
          <a:xfrm>
            <a:off x="5392000" y="1258269"/>
            <a:ext cx="1407989" cy="1207340"/>
            <a:chOff x="4041575" y="1574875"/>
            <a:chExt cx="296475" cy="254225"/>
          </a:xfrm>
        </p:grpSpPr>
        <p:sp>
          <p:nvSpPr>
            <p:cNvPr id="1688" name="Google Shape;1688;p93"/>
            <p:cNvSpPr/>
            <p:nvPr/>
          </p:nvSpPr>
          <p:spPr>
            <a:xfrm>
              <a:off x="4041575" y="1574875"/>
              <a:ext cx="296475" cy="254225"/>
            </a:xfrm>
            <a:custGeom>
              <a:rect b="b" l="l" r="r" t="t"/>
              <a:pathLst>
                <a:path extrusionOk="0" h="10169" w="11859">
                  <a:moveTo>
                    <a:pt x="655" y="0"/>
                  </a:moveTo>
                  <a:cubicBezTo>
                    <a:pt x="286" y="0"/>
                    <a:pt x="0" y="298"/>
                    <a:pt x="0" y="655"/>
                  </a:cubicBezTo>
                  <a:cubicBezTo>
                    <a:pt x="0" y="941"/>
                    <a:pt x="179" y="1179"/>
                    <a:pt x="429" y="1274"/>
                  </a:cubicBezTo>
                  <a:lnTo>
                    <a:pt x="429" y="4561"/>
                  </a:lnTo>
                  <a:cubicBezTo>
                    <a:pt x="238" y="4739"/>
                    <a:pt x="119" y="5001"/>
                    <a:pt x="119" y="5275"/>
                  </a:cubicBezTo>
                  <a:cubicBezTo>
                    <a:pt x="119" y="5811"/>
                    <a:pt x="548" y="6251"/>
                    <a:pt x="1084" y="6251"/>
                  </a:cubicBezTo>
                  <a:cubicBezTo>
                    <a:pt x="1095" y="6251"/>
                    <a:pt x="1119" y="6239"/>
                    <a:pt x="1131" y="6239"/>
                  </a:cubicBezTo>
                  <a:cubicBezTo>
                    <a:pt x="1584" y="8478"/>
                    <a:pt x="3560" y="10168"/>
                    <a:pt x="5929" y="10168"/>
                  </a:cubicBezTo>
                  <a:cubicBezTo>
                    <a:pt x="8299" y="10168"/>
                    <a:pt x="10275" y="8478"/>
                    <a:pt x="10716" y="6239"/>
                  </a:cubicBezTo>
                  <a:cubicBezTo>
                    <a:pt x="10728" y="6239"/>
                    <a:pt x="10751" y="6251"/>
                    <a:pt x="10763" y="6251"/>
                  </a:cubicBezTo>
                  <a:cubicBezTo>
                    <a:pt x="11299" y="6251"/>
                    <a:pt x="11728" y="5811"/>
                    <a:pt x="11728" y="5275"/>
                  </a:cubicBezTo>
                  <a:cubicBezTo>
                    <a:pt x="11728" y="5001"/>
                    <a:pt x="11609" y="4739"/>
                    <a:pt x="11418" y="4561"/>
                  </a:cubicBezTo>
                  <a:lnTo>
                    <a:pt x="11418" y="1274"/>
                  </a:lnTo>
                  <a:cubicBezTo>
                    <a:pt x="11668" y="1179"/>
                    <a:pt x="11859" y="941"/>
                    <a:pt x="11859" y="655"/>
                  </a:cubicBezTo>
                  <a:cubicBezTo>
                    <a:pt x="11859" y="298"/>
                    <a:pt x="11561" y="0"/>
                    <a:pt x="11192" y="0"/>
                  </a:cubicBezTo>
                  <a:cubicBezTo>
                    <a:pt x="10835" y="0"/>
                    <a:pt x="10537" y="298"/>
                    <a:pt x="10537" y="655"/>
                  </a:cubicBezTo>
                  <a:cubicBezTo>
                    <a:pt x="10537" y="941"/>
                    <a:pt x="10728" y="1179"/>
                    <a:pt x="10978" y="1274"/>
                  </a:cubicBezTo>
                  <a:lnTo>
                    <a:pt x="10978" y="4334"/>
                  </a:lnTo>
                  <a:cubicBezTo>
                    <a:pt x="10906" y="4311"/>
                    <a:pt x="10835" y="4311"/>
                    <a:pt x="10763" y="4311"/>
                  </a:cubicBezTo>
                  <a:lnTo>
                    <a:pt x="10716" y="4311"/>
                  </a:lnTo>
                  <a:cubicBezTo>
                    <a:pt x="10275" y="2072"/>
                    <a:pt x="8299" y="381"/>
                    <a:pt x="5929" y="381"/>
                  </a:cubicBezTo>
                  <a:cubicBezTo>
                    <a:pt x="3560" y="381"/>
                    <a:pt x="1584" y="2072"/>
                    <a:pt x="1131" y="4311"/>
                  </a:cubicBezTo>
                  <a:lnTo>
                    <a:pt x="1084" y="4311"/>
                  </a:lnTo>
                  <a:cubicBezTo>
                    <a:pt x="1012" y="4311"/>
                    <a:pt x="941" y="4311"/>
                    <a:pt x="881" y="4334"/>
                  </a:cubicBezTo>
                  <a:lnTo>
                    <a:pt x="881" y="1274"/>
                  </a:lnTo>
                  <a:cubicBezTo>
                    <a:pt x="1131" y="1179"/>
                    <a:pt x="1310" y="941"/>
                    <a:pt x="1310" y="655"/>
                  </a:cubicBezTo>
                  <a:cubicBezTo>
                    <a:pt x="1310" y="298"/>
                    <a:pt x="1012" y="0"/>
                    <a:pt x="655" y="0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2032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2820000" dist="88900">
                <a:schemeClr val="lt2">
                  <a:alpha val="26000"/>
                </a:schemeClr>
              </a:outerShdw>
            </a:effectLst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689" name="Google Shape;1689;p93"/>
            <p:cNvGrpSpPr/>
            <p:nvPr/>
          </p:nvGrpSpPr>
          <p:grpSpPr>
            <a:xfrm>
              <a:off x="4041575" y="1575025"/>
              <a:ext cx="296475" cy="253925"/>
              <a:chOff x="4041575" y="-114775"/>
              <a:chExt cx="296475" cy="253925"/>
            </a:xfrm>
          </p:grpSpPr>
          <p:sp>
            <p:nvSpPr>
              <p:cNvPr id="1690" name="Google Shape;1690;p93"/>
              <p:cNvSpPr/>
              <p:nvPr/>
            </p:nvSpPr>
            <p:spPr>
              <a:xfrm>
                <a:off x="4052275" y="-104050"/>
                <a:ext cx="11050" cy="125925"/>
              </a:xfrm>
              <a:custGeom>
                <a:rect b="b" l="l" r="r" t="t"/>
                <a:pathLst>
                  <a:path extrusionOk="0" h="5037" w="442">
                    <a:moveTo>
                      <a:pt x="227" y="1"/>
                    </a:moveTo>
                    <a:cubicBezTo>
                      <a:pt x="96" y="1"/>
                      <a:pt x="1" y="96"/>
                      <a:pt x="1" y="227"/>
                    </a:cubicBezTo>
                    <a:lnTo>
                      <a:pt x="1" y="4823"/>
                    </a:lnTo>
                    <a:cubicBezTo>
                      <a:pt x="1" y="4942"/>
                      <a:pt x="96" y="5037"/>
                      <a:pt x="227" y="5037"/>
                    </a:cubicBezTo>
                    <a:cubicBezTo>
                      <a:pt x="346" y="5037"/>
                      <a:pt x="441" y="4942"/>
                      <a:pt x="441" y="4823"/>
                    </a:cubicBezTo>
                    <a:lnTo>
                      <a:pt x="441" y="227"/>
                    </a:lnTo>
                    <a:cubicBezTo>
                      <a:pt x="441" y="96"/>
                      <a:pt x="346" y="1"/>
                      <a:pt x="22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1" name="Google Shape;1691;p93"/>
              <p:cNvSpPr/>
              <p:nvPr/>
            </p:nvSpPr>
            <p:spPr>
              <a:xfrm>
                <a:off x="4041575" y="-114775"/>
                <a:ext cx="32750" cy="32775"/>
              </a:xfrm>
              <a:custGeom>
                <a:rect b="b" l="l" r="r" t="t"/>
                <a:pathLst>
                  <a:path extrusionOk="0" h="1311" w="1310">
                    <a:moveTo>
                      <a:pt x="655" y="1"/>
                    </a:moveTo>
                    <a:cubicBezTo>
                      <a:pt x="286" y="1"/>
                      <a:pt x="0" y="287"/>
                      <a:pt x="0" y="656"/>
                    </a:cubicBezTo>
                    <a:cubicBezTo>
                      <a:pt x="0" y="1013"/>
                      <a:pt x="286" y="1311"/>
                      <a:pt x="655" y="1311"/>
                    </a:cubicBezTo>
                    <a:cubicBezTo>
                      <a:pt x="1012" y="1311"/>
                      <a:pt x="1310" y="1013"/>
                      <a:pt x="1310" y="656"/>
                    </a:cubicBezTo>
                    <a:cubicBezTo>
                      <a:pt x="1310" y="287"/>
                      <a:pt x="1012" y="1"/>
                      <a:pt x="65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2" name="Google Shape;1692;p93"/>
              <p:cNvSpPr/>
              <p:nvPr/>
            </p:nvSpPr>
            <p:spPr>
              <a:xfrm>
                <a:off x="4316000" y="-104050"/>
                <a:ext cx="11050" cy="125925"/>
              </a:xfrm>
              <a:custGeom>
                <a:rect b="b" l="l" r="r" t="t"/>
                <a:pathLst>
                  <a:path extrusionOk="0" h="5037" w="442">
                    <a:moveTo>
                      <a:pt x="215" y="1"/>
                    </a:moveTo>
                    <a:cubicBezTo>
                      <a:pt x="96" y="1"/>
                      <a:pt x="1" y="96"/>
                      <a:pt x="1" y="227"/>
                    </a:cubicBezTo>
                    <a:lnTo>
                      <a:pt x="1" y="4823"/>
                    </a:lnTo>
                    <a:cubicBezTo>
                      <a:pt x="1" y="4942"/>
                      <a:pt x="96" y="5037"/>
                      <a:pt x="215" y="5037"/>
                    </a:cubicBezTo>
                    <a:cubicBezTo>
                      <a:pt x="346" y="5037"/>
                      <a:pt x="441" y="4942"/>
                      <a:pt x="441" y="4823"/>
                    </a:cubicBezTo>
                    <a:lnTo>
                      <a:pt x="441" y="227"/>
                    </a:lnTo>
                    <a:cubicBezTo>
                      <a:pt x="441" y="96"/>
                      <a:pt x="346" y="1"/>
                      <a:pt x="21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3" name="Google Shape;1693;p93"/>
              <p:cNvSpPr/>
              <p:nvPr/>
            </p:nvSpPr>
            <p:spPr>
              <a:xfrm>
                <a:off x="4305000" y="-114775"/>
                <a:ext cx="33050" cy="32775"/>
              </a:xfrm>
              <a:custGeom>
                <a:rect b="b" l="l" r="r" t="t"/>
                <a:pathLst>
                  <a:path extrusionOk="0" h="1311" w="1322">
                    <a:moveTo>
                      <a:pt x="655" y="1"/>
                    </a:moveTo>
                    <a:cubicBezTo>
                      <a:pt x="298" y="1"/>
                      <a:pt x="0" y="287"/>
                      <a:pt x="0" y="656"/>
                    </a:cubicBezTo>
                    <a:cubicBezTo>
                      <a:pt x="0" y="1013"/>
                      <a:pt x="298" y="1311"/>
                      <a:pt x="655" y="1311"/>
                    </a:cubicBezTo>
                    <a:cubicBezTo>
                      <a:pt x="1024" y="1311"/>
                      <a:pt x="1322" y="1013"/>
                      <a:pt x="1322" y="656"/>
                    </a:cubicBezTo>
                    <a:cubicBezTo>
                      <a:pt x="1322" y="287"/>
                      <a:pt x="1024" y="1"/>
                      <a:pt x="65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4" name="Google Shape;1694;p93"/>
              <p:cNvSpPr/>
              <p:nvPr/>
            </p:nvSpPr>
            <p:spPr>
              <a:xfrm>
                <a:off x="4286525" y="-7300"/>
                <a:ext cx="48250" cy="48525"/>
              </a:xfrm>
              <a:custGeom>
                <a:rect b="b" l="l" r="r" t="t"/>
                <a:pathLst>
                  <a:path extrusionOk="0" h="1941" w="1930">
                    <a:moveTo>
                      <a:pt x="965" y="0"/>
                    </a:moveTo>
                    <a:cubicBezTo>
                      <a:pt x="430" y="0"/>
                      <a:pt x="1" y="441"/>
                      <a:pt x="1" y="976"/>
                    </a:cubicBezTo>
                    <a:cubicBezTo>
                      <a:pt x="1" y="1512"/>
                      <a:pt x="430" y="1941"/>
                      <a:pt x="965" y="1941"/>
                    </a:cubicBezTo>
                    <a:cubicBezTo>
                      <a:pt x="1501" y="1941"/>
                      <a:pt x="1930" y="1512"/>
                      <a:pt x="1930" y="976"/>
                    </a:cubicBezTo>
                    <a:cubicBezTo>
                      <a:pt x="1930" y="441"/>
                      <a:pt x="1501" y="0"/>
                      <a:pt x="96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5" name="Google Shape;1695;p93"/>
              <p:cNvSpPr/>
              <p:nvPr/>
            </p:nvSpPr>
            <p:spPr>
              <a:xfrm>
                <a:off x="4044550" y="-7300"/>
                <a:ext cx="48525" cy="48525"/>
              </a:xfrm>
              <a:custGeom>
                <a:rect b="b" l="l" r="r" t="t"/>
                <a:pathLst>
                  <a:path extrusionOk="0" h="1941" w="1941">
                    <a:moveTo>
                      <a:pt x="965" y="0"/>
                    </a:moveTo>
                    <a:cubicBezTo>
                      <a:pt x="429" y="0"/>
                      <a:pt x="0" y="441"/>
                      <a:pt x="0" y="976"/>
                    </a:cubicBezTo>
                    <a:cubicBezTo>
                      <a:pt x="0" y="1512"/>
                      <a:pt x="429" y="1941"/>
                      <a:pt x="965" y="1941"/>
                    </a:cubicBezTo>
                    <a:cubicBezTo>
                      <a:pt x="1500" y="1941"/>
                      <a:pt x="1941" y="1512"/>
                      <a:pt x="1941" y="976"/>
                    </a:cubicBezTo>
                    <a:cubicBezTo>
                      <a:pt x="1941" y="441"/>
                      <a:pt x="1500" y="0"/>
                      <a:pt x="96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6" name="Google Shape;1696;p93"/>
              <p:cNvSpPr/>
              <p:nvPr/>
            </p:nvSpPr>
            <p:spPr>
              <a:xfrm>
                <a:off x="4067450" y="-105250"/>
                <a:ext cx="244400" cy="244400"/>
              </a:xfrm>
              <a:custGeom>
                <a:rect b="b" l="l" r="r" t="t"/>
                <a:pathLst>
                  <a:path extrusionOk="0" h="9776" w="9776">
                    <a:moveTo>
                      <a:pt x="4894" y="1"/>
                    </a:moveTo>
                    <a:cubicBezTo>
                      <a:pt x="2192" y="1"/>
                      <a:pt x="1" y="2192"/>
                      <a:pt x="1" y="4894"/>
                    </a:cubicBezTo>
                    <a:cubicBezTo>
                      <a:pt x="1" y="7597"/>
                      <a:pt x="2192" y="9776"/>
                      <a:pt x="4894" y="9776"/>
                    </a:cubicBezTo>
                    <a:cubicBezTo>
                      <a:pt x="7585" y="9776"/>
                      <a:pt x="9776" y="7597"/>
                      <a:pt x="9776" y="4894"/>
                    </a:cubicBezTo>
                    <a:cubicBezTo>
                      <a:pt x="9776" y="2192"/>
                      <a:pt x="7585" y="1"/>
                      <a:pt x="489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7" name="Google Shape;1697;p93"/>
              <p:cNvSpPr/>
              <p:nvPr/>
            </p:nvSpPr>
            <p:spPr>
              <a:xfrm>
                <a:off x="4090375" y="-18625"/>
                <a:ext cx="198575" cy="69975"/>
              </a:xfrm>
              <a:custGeom>
                <a:rect b="b" l="l" r="r" t="t"/>
                <a:pathLst>
                  <a:path extrusionOk="0" h="2799" w="7943">
                    <a:moveTo>
                      <a:pt x="679" y="1"/>
                    </a:moveTo>
                    <a:cubicBezTo>
                      <a:pt x="298" y="1"/>
                      <a:pt x="1" y="310"/>
                      <a:pt x="1" y="679"/>
                    </a:cubicBezTo>
                    <a:lnTo>
                      <a:pt x="1" y="2120"/>
                    </a:lnTo>
                    <a:cubicBezTo>
                      <a:pt x="1" y="2501"/>
                      <a:pt x="298" y="2799"/>
                      <a:pt x="679" y="2799"/>
                    </a:cubicBezTo>
                    <a:lnTo>
                      <a:pt x="7275" y="2799"/>
                    </a:lnTo>
                    <a:cubicBezTo>
                      <a:pt x="7645" y="2799"/>
                      <a:pt x="7942" y="2501"/>
                      <a:pt x="7942" y="2120"/>
                    </a:cubicBezTo>
                    <a:lnTo>
                      <a:pt x="7942" y="679"/>
                    </a:lnTo>
                    <a:cubicBezTo>
                      <a:pt x="7942" y="310"/>
                      <a:pt x="7645" y="1"/>
                      <a:pt x="727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8" name="Google Shape;1698;p93"/>
              <p:cNvSpPr/>
              <p:nvPr/>
            </p:nvSpPr>
            <p:spPr>
              <a:xfrm>
                <a:off x="4119550" y="4600"/>
                <a:ext cx="24725" cy="24725"/>
              </a:xfrm>
              <a:custGeom>
                <a:rect b="b" l="l" r="r" t="t"/>
                <a:pathLst>
                  <a:path extrusionOk="0" h="989" w="989">
                    <a:moveTo>
                      <a:pt x="489" y="0"/>
                    </a:moveTo>
                    <a:cubicBezTo>
                      <a:pt x="215" y="0"/>
                      <a:pt x="1" y="227"/>
                      <a:pt x="1" y="500"/>
                    </a:cubicBezTo>
                    <a:cubicBezTo>
                      <a:pt x="1" y="774"/>
                      <a:pt x="215" y="989"/>
                      <a:pt x="489" y="989"/>
                    </a:cubicBezTo>
                    <a:cubicBezTo>
                      <a:pt x="763" y="989"/>
                      <a:pt x="989" y="774"/>
                      <a:pt x="989" y="500"/>
                    </a:cubicBezTo>
                    <a:cubicBezTo>
                      <a:pt x="989" y="227"/>
                      <a:pt x="763" y="0"/>
                      <a:pt x="48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9" name="Google Shape;1699;p93"/>
              <p:cNvSpPr/>
              <p:nvPr/>
            </p:nvSpPr>
            <p:spPr>
              <a:xfrm>
                <a:off x="4235050" y="4600"/>
                <a:ext cx="25025" cy="24725"/>
              </a:xfrm>
              <a:custGeom>
                <a:rect b="b" l="l" r="r" t="t"/>
                <a:pathLst>
                  <a:path extrusionOk="0" h="989" w="1001">
                    <a:moveTo>
                      <a:pt x="500" y="0"/>
                    </a:moveTo>
                    <a:cubicBezTo>
                      <a:pt x="226" y="0"/>
                      <a:pt x="0" y="227"/>
                      <a:pt x="0" y="500"/>
                    </a:cubicBezTo>
                    <a:cubicBezTo>
                      <a:pt x="0" y="774"/>
                      <a:pt x="226" y="989"/>
                      <a:pt x="500" y="989"/>
                    </a:cubicBezTo>
                    <a:cubicBezTo>
                      <a:pt x="774" y="989"/>
                      <a:pt x="1000" y="774"/>
                      <a:pt x="1000" y="500"/>
                    </a:cubicBezTo>
                    <a:cubicBezTo>
                      <a:pt x="1000" y="227"/>
                      <a:pt x="774" y="0"/>
                      <a:pt x="50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4EBF5"/>
        </a:solidFill>
      </p:bgPr>
    </p:bg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94"/>
          <p:cNvSpPr txBox="1"/>
          <p:nvPr>
            <p:ph type="title"/>
          </p:nvPr>
        </p:nvSpPr>
        <p:spPr>
          <a:xfrm>
            <a:off x="415650" y="147592"/>
            <a:ext cx="11360700" cy="810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If…then…</a:t>
            </a:r>
            <a:endParaRPr/>
          </a:p>
        </p:txBody>
      </p:sp>
      <p:sp>
        <p:nvSpPr>
          <p:cNvPr id="1705" name="Google Shape;1705;p94"/>
          <p:cNvSpPr txBox="1"/>
          <p:nvPr/>
        </p:nvSpPr>
        <p:spPr>
          <a:xfrm>
            <a:off x="4406200" y="2936550"/>
            <a:ext cx="3550200" cy="17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2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If I am stuck and I don’t know what to do next, then….</a:t>
            </a:r>
            <a:endParaRPr sz="2500">
              <a:solidFill>
                <a:schemeClr val="dk2"/>
              </a:solidFill>
              <a:latin typeface="Comfortaa Medium"/>
              <a:ea typeface="Comfortaa Medium"/>
              <a:cs typeface="Comfortaa Medium"/>
              <a:sym typeface="Comfortaa Medium"/>
            </a:endParaRPr>
          </a:p>
        </p:txBody>
      </p:sp>
      <p:sp>
        <p:nvSpPr>
          <p:cNvPr id="1706" name="Google Shape;1706;p94"/>
          <p:cNvSpPr/>
          <p:nvPr/>
        </p:nvSpPr>
        <p:spPr>
          <a:xfrm>
            <a:off x="938475" y="1587975"/>
            <a:ext cx="3135300" cy="19104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latin typeface="Comfortaa Medium"/>
                <a:ea typeface="Comfortaa Medium"/>
                <a:cs typeface="Comfortaa Medium"/>
                <a:sym typeface="Comfortaa Medium"/>
              </a:rPr>
              <a:t>…. Sit and wait for someone to help me</a:t>
            </a:r>
            <a:endParaRPr sz="2700">
              <a:latin typeface="Comfortaa Medium"/>
              <a:ea typeface="Comfortaa Medium"/>
              <a:cs typeface="Comfortaa Medium"/>
              <a:sym typeface="Comfortaa Medium"/>
            </a:endParaRPr>
          </a:p>
        </p:txBody>
      </p:sp>
      <p:sp>
        <p:nvSpPr>
          <p:cNvPr id="1707" name="Google Shape;1707;p94"/>
          <p:cNvSpPr/>
          <p:nvPr/>
        </p:nvSpPr>
        <p:spPr>
          <a:xfrm>
            <a:off x="818425" y="4616350"/>
            <a:ext cx="3743400" cy="1617600"/>
          </a:xfrm>
          <a:prstGeom prst="rect">
            <a:avLst/>
          </a:prstGeom>
          <a:solidFill>
            <a:srgbClr val="0000FF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….. Go and ask my Class teacher</a:t>
            </a:r>
            <a:endParaRPr sz="2400">
              <a:solidFill>
                <a:schemeClr val="lt1"/>
              </a:solidFill>
              <a:latin typeface="Comfortaa Medium"/>
              <a:ea typeface="Comfortaa Medium"/>
              <a:cs typeface="Comfortaa Medium"/>
              <a:sym typeface="Comfortaa Medium"/>
            </a:endParaRPr>
          </a:p>
        </p:txBody>
      </p:sp>
      <p:sp>
        <p:nvSpPr>
          <p:cNvPr id="1708" name="Google Shape;1708;p94"/>
          <p:cNvSpPr/>
          <p:nvPr/>
        </p:nvSpPr>
        <p:spPr>
          <a:xfrm>
            <a:off x="8118225" y="1841550"/>
            <a:ext cx="3135300" cy="1775100"/>
          </a:xfrm>
          <a:prstGeom prst="rect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latin typeface="Comfortaa Medium"/>
                <a:ea typeface="Comfortaa Medium"/>
                <a:cs typeface="Comfortaa Medium"/>
                <a:sym typeface="Comfortaa Medium"/>
              </a:rPr>
              <a:t>…. I should play a random game on my iPad</a:t>
            </a:r>
            <a:endParaRPr sz="2600">
              <a:latin typeface="Comfortaa Medium"/>
              <a:ea typeface="Comfortaa Medium"/>
              <a:cs typeface="Comfortaa Medium"/>
              <a:sym typeface="Comfortaa Medium"/>
            </a:endParaRPr>
          </a:p>
        </p:txBody>
      </p:sp>
      <p:sp>
        <p:nvSpPr>
          <p:cNvPr id="1709" name="Google Shape;1709;p94"/>
          <p:cNvSpPr/>
          <p:nvPr/>
        </p:nvSpPr>
        <p:spPr>
          <a:xfrm>
            <a:off x="7387100" y="4711650"/>
            <a:ext cx="3209400" cy="16716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omfortaa Medium"/>
                <a:ea typeface="Comfortaa Medium"/>
                <a:cs typeface="Comfortaa Medium"/>
                <a:sym typeface="Comfortaa Medium"/>
              </a:rPr>
              <a:t>…. C3 B4 Me</a:t>
            </a:r>
            <a:endParaRPr sz="2400">
              <a:latin typeface="Comfortaa Medium"/>
              <a:ea typeface="Comfortaa Medium"/>
              <a:cs typeface="Comfortaa Medium"/>
              <a:sym typeface="Comfortaa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omfortaa Medium"/>
                <a:ea typeface="Comfortaa Medium"/>
                <a:cs typeface="Comfortaa Medium"/>
                <a:sym typeface="Comfortaa Medium"/>
              </a:rPr>
              <a:t>(ask 3 friends for help before asking your ICT Teacher)</a:t>
            </a:r>
            <a:endParaRPr sz="1600">
              <a:latin typeface="Comfortaa Medium"/>
              <a:ea typeface="Comfortaa Medium"/>
              <a:cs typeface="Comfortaa Medium"/>
              <a:sym typeface="Comfortaa Medium"/>
            </a:endParaRPr>
          </a:p>
        </p:txBody>
      </p:sp>
      <p:pic>
        <p:nvPicPr>
          <p:cNvPr id="1710" name="Google Shape;1710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06450" y="0"/>
            <a:ext cx="1841550" cy="18415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11" name="Google Shape;1711;p94"/>
          <p:cNvGrpSpPr/>
          <p:nvPr/>
        </p:nvGrpSpPr>
        <p:grpSpPr>
          <a:xfrm>
            <a:off x="5392000" y="1258269"/>
            <a:ext cx="1407989" cy="1207340"/>
            <a:chOff x="4041575" y="1574875"/>
            <a:chExt cx="296475" cy="254225"/>
          </a:xfrm>
        </p:grpSpPr>
        <p:sp>
          <p:nvSpPr>
            <p:cNvPr id="1712" name="Google Shape;1712;p94"/>
            <p:cNvSpPr/>
            <p:nvPr/>
          </p:nvSpPr>
          <p:spPr>
            <a:xfrm>
              <a:off x="4041575" y="1574875"/>
              <a:ext cx="296475" cy="254225"/>
            </a:xfrm>
            <a:custGeom>
              <a:rect b="b" l="l" r="r" t="t"/>
              <a:pathLst>
                <a:path extrusionOk="0" h="10169" w="11859">
                  <a:moveTo>
                    <a:pt x="655" y="0"/>
                  </a:moveTo>
                  <a:cubicBezTo>
                    <a:pt x="286" y="0"/>
                    <a:pt x="0" y="298"/>
                    <a:pt x="0" y="655"/>
                  </a:cubicBezTo>
                  <a:cubicBezTo>
                    <a:pt x="0" y="941"/>
                    <a:pt x="179" y="1179"/>
                    <a:pt x="429" y="1274"/>
                  </a:cubicBezTo>
                  <a:lnTo>
                    <a:pt x="429" y="4561"/>
                  </a:lnTo>
                  <a:cubicBezTo>
                    <a:pt x="238" y="4739"/>
                    <a:pt x="119" y="5001"/>
                    <a:pt x="119" y="5275"/>
                  </a:cubicBezTo>
                  <a:cubicBezTo>
                    <a:pt x="119" y="5811"/>
                    <a:pt x="548" y="6251"/>
                    <a:pt x="1084" y="6251"/>
                  </a:cubicBezTo>
                  <a:cubicBezTo>
                    <a:pt x="1095" y="6251"/>
                    <a:pt x="1119" y="6239"/>
                    <a:pt x="1131" y="6239"/>
                  </a:cubicBezTo>
                  <a:cubicBezTo>
                    <a:pt x="1584" y="8478"/>
                    <a:pt x="3560" y="10168"/>
                    <a:pt x="5929" y="10168"/>
                  </a:cubicBezTo>
                  <a:cubicBezTo>
                    <a:pt x="8299" y="10168"/>
                    <a:pt x="10275" y="8478"/>
                    <a:pt x="10716" y="6239"/>
                  </a:cubicBezTo>
                  <a:cubicBezTo>
                    <a:pt x="10728" y="6239"/>
                    <a:pt x="10751" y="6251"/>
                    <a:pt x="10763" y="6251"/>
                  </a:cubicBezTo>
                  <a:cubicBezTo>
                    <a:pt x="11299" y="6251"/>
                    <a:pt x="11728" y="5811"/>
                    <a:pt x="11728" y="5275"/>
                  </a:cubicBezTo>
                  <a:cubicBezTo>
                    <a:pt x="11728" y="5001"/>
                    <a:pt x="11609" y="4739"/>
                    <a:pt x="11418" y="4561"/>
                  </a:cubicBezTo>
                  <a:lnTo>
                    <a:pt x="11418" y="1274"/>
                  </a:lnTo>
                  <a:cubicBezTo>
                    <a:pt x="11668" y="1179"/>
                    <a:pt x="11859" y="941"/>
                    <a:pt x="11859" y="655"/>
                  </a:cubicBezTo>
                  <a:cubicBezTo>
                    <a:pt x="11859" y="298"/>
                    <a:pt x="11561" y="0"/>
                    <a:pt x="11192" y="0"/>
                  </a:cubicBezTo>
                  <a:cubicBezTo>
                    <a:pt x="10835" y="0"/>
                    <a:pt x="10537" y="298"/>
                    <a:pt x="10537" y="655"/>
                  </a:cubicBezTo>
                  <a:cubicBezTo>
                    <a:pt x="10537" y="941"/>
                    <a:pt x="10728" y="1179"/>
                    <a:pt x="10978" y="1274"/>
                  </a:cubicBezTo>
                  <a:lnTo>
                    <a:pt x="10978" y="4334"/>
                  </a:lnTo>
                  <a:cubicBezTo>
                    <a:pt x="10906" y="4311"/>
                    <a:pt x="10835" y="4311"/>
                    <a:pt x="10763" y="4311"/>
                  </a:cubicBezTo>
                  <a:lnTo>
                    <a:pt x="10716" y="4311"/>
                  </a:lnTo>
                  <a:cubicBezTo>
                    <a:pt x="10275" y="2072"/>
                    <a:pt x="8299" y="381"/>
                    <a:pt x="5929" y="381"/>
                  </a:cubicBezTo>
                  <a:cubicBezTo>
                    <a:pt x="3560" y="381"/>
                    <a:pt x="1584" y="2072"/>
                    <a:pt x="1131" y="4311"/>
                  </a:cubicBezTo>
                  <a:lnTo>
                    <a:pt x="1084" y="4311"/>
                  </a:lnTo>
                  <a:cubicBezTo>
                    <a:pt x="1012" y="4311"/>
                    <a:pt x="941" y="4311"/>
                    <a:pt x="881" y="4334"/>
                  </a:cubicBezTo>
                  <a:lnTo>
                    <a:pt x="881" y="1274"/>
                  </a:lnTo>
                  <a:cubicBezTo>
                    <a:pt x="1131" y="1179"/>
                    <a:pt x="1310" y="941"/>
                    <a:pt x="1310" y="655"/>
                  </a:cubicBezTo>
                  <a:cubicBezTo>
                    <a:pt x="1310" y="298"/>
                    <a:pt x="1012" y="0"/>
                    <a:pt x="655" y="0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2032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2820000" dist="88900">
                <a:schemeClr val="lt2">
                  <a:alpha val="26000"/>
                </a:schemeClr>
              </a:outerShdw>
            </a:effectLst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713" name="Google Shape;1713;p94"/>
            <p:cNvGrpSpPr/>
            <p:nvPr/>
          </p:nvGrpSpPr>
          <p:grpSpPr>
            <a:xfrm>
              <a:off x="4041575" y="1575025"/>
              <a:ext cx="296475" cy="253925"/>
              <a:chOff x="4041575" y="-114775"/>
              <a:chExt cx="296475" cy="253925"/>
            </a:xfrm>
          </p:grpSpPr>
          <p:sp>
            <p:nvSpPr>
              <p:cNvPr id="1714" name="Google Shape;1714;p94"/>
              <p:cNvSpPr/>
              <p:nvPr/>
            </p:nvSpPr>
            <p:spPr>
              <a:xfrm>
                <a:off x="4052275" y="-104050"/>
                <a:ext cx="11050" cy="125925"/>
              </a:xfrm>
              <a:custGeom>
                <a:rect b="b" l="l" r="r" t="t"/>
                <a:pathLst>
                  <a:path extrusionOk="0" h="5037" w="442">
                    <a:moveTo>
                      <a:pt x="227" y="1"/>
                    </a:moveTo>
                    <a:cubicBezTo>
                      <a:pt x="96" y="1"/>
                      <a:pt x="1" y="96"/>
                      <a:pt x="1" y="227"/>
                    </a:cubicBezTo>
                    <a:lnTo>
                      <a:pt x="1" y="4823"/>
                    </a:lnTo>
                    <a:cubicBezTo>
                      <a:pt x="1" y="4942"/>
                      <a:pt x="96" y="5037"/>
                      <a:pt x="227" y="5037"/>
                    </a:cubicBezTo>
                    <a:cubicBezTo>
                      <a:pt x="346" y="5037"/>
                      <a:pt x="441" y="4942"/>
                      <a:pt x="441" y="4823"/>
                    </a:cubicBezTo>
                    <a:lnTo>
                      <a:pt x="441" y="227"/>
                    </a:lnTo>
                    <a:cubicBezTo>
                      <a:pt x="441" y="96"/>
                      <a:pt x="346" y="1"/>
                      <a:pt x="22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5" name="Google Shape;1715;p94"/>
              <p:cNvSpPr/>
              <p:nvPr/>
            </p:nvSpPr>
            <p:spPr>
              <a:xfrm>
                <a:off x="4041575" y="-114775"/>
                <a:ext cx="32750" cy="32775"/>
              </a:xfrm>
              <a:custGeom>
                <a:rect b="b" l="l" r="r" t="t"/>
                <a:pathLst>
                  <a:path extrusionOk="0" h="1311" w="1310">
                    <a:moveTo>
                      <a:pt x="655" y="1"/>
                    </a:moveTo>
                    <a:cubicBezTo>
                      <a:pt x="286" y="1"/>
                      <a:pt x="0" y="287"/>
                      <a:pt x="0" y="656"/>
                    </a:cubicBezTo>
                    <a:cubicBezTo>
                      <a:pt x="0" y="1013"/>
                      <a:pt x="286" y="1311"/>
                      <a:pt x="655" y="1311"/>
                    </a:cubicBezTo>
                    <a:cubicBezTo>
                      <a:pt x="1012" y="1311"/>
                      <a:pt x="1310" y="1013"/>
                      <a:pt x="1310" y="656"/>
                    </a:cubicBezTo>
                    <a:cubicBezTo>
                      <a:pt x="1310" y="287"/>
                      <a:pt x="1012" y="1"/>
                      <a:pt x="65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6" name="Google Shape;1716;p94"/>
              <p:cNvSpPr/>
              <p:nvPr/>
            </p:nvSpPr>
            <p:spPr>
              <a:xfrm>
                <a:off x="4316000" y="-104050"/>
                <a:ext cx="11050" cy="125925"/>
              </a:xfrm>
              <a:custGeom>
                <a:rect b="b" l="l" r="r" t="t"/>
                <a:pathLst>
                  <a:path extrusionOk="0" h="5037" w="442">
                    <a:moveTo>
                      <a:pt x="215" y="1"/>
                    </a:moveTo>
                    <a:cubicBezTo>
                      <a:pt x="96" y="1"/>
                      <a:pt x="1" y="96"/>
                      <a:pt x="1" y="227"/>
                    </a:cubicBezTo>
                    <a:lnTo>
                      <a:pt x="1" y="4823"/>
                    </a:lnTo>
                    <a:cubicBezTo>
                      <a:pt x="1" y="4942"/>
                      <a:pt x="96" y="5037"/>
                      <a:pt x="215" y="5037"/>
                    </a:cubicBezTo>
                    <a:cubicBezTo>
                      <a:pt x="346" y="5037"/>
                      <a:pt x="441" y="4942"/>
                      <a:pt x="441" y="4823"/>
                    </a:cubicBezTo>
                    <a:lnTo>
                      <a:pt x="441" y="227"/>
                    </a:lnTo>
                    <a:cubicBezTo>
                      <a:pt x="441" y="96"/>
                      <a:pt x="346" y="1"/>
                      <a:pt x="21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7" name="Google Shape;1717;p94"/>
              <p:cNvSpPr/>
              <p:nvPr/>
            </p:nvSpPr>
            <p:spPr>
              <a:xfrm>
                <a:off x="4305000" y="-114775"/>
                <a:ext cx="33050" cy="32775"/>
              </a:xfrm>
              <a:custGeom>
                <a:rect b="b" l="l" r="r" t="t"/>
                <a:pathLst>
                  <a:path extrusionOk="0" h="1311" w="1322">
                    <a:moveTo>
                      <a:pt x="655" y="1"/>
                    </a:moveTo>
                    <a:cubicBezTo>
                      <a:pt x="298" y="1"/>
                      <a:pt x="0" y="287"/>
                      <a:pt x="0" y="656"/>
                    </a:cubicBezTo>
                    <a:cubicBezTo>
                      <a:pt x="0" y="1013"/>
                      <a:pt x="298" y="1311"/>
                      <a:pt x="655" y="1311"/>
                    </a:cubicBezTo>
                    <a:cubicBezTo>
                      <a:pt x="1024" y="1311"/>
                      <a:pt x="1322" y="1013"/>
                      <a:pt x="1322" y="656"/>
                    </a:cubicBezTo>
                    <a:cubicBezTo>
                      <a:pt x="1322" y="287"/>
                      <a:pt x="1024" y="1"/>
                      <a:pt x="65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8" name="Google Shape;1718;p94"/>
              <p:cNvSpPr/>
              <p:nvPr/>
            </p:nvSpPr>
            <p:spPr>
              <a:xfrm>
                <a:off x="4286525" y="-7300"/>
                <a:ext cx="48250" cy="48525"/>
              </a:xfrm>
              <a:custGeom>
                <a:rect b="b" l="l" r="r" t="t"/>
                <a:pathLst>
                  <a:path extrusionOk="0" h="1941" w="1930">
                    <a:moveTo>
                      <a:pt x="965" y="0"/>
                    </a:moveTo>
                    <a:cubicBezTo>
                      <a:pt x="430" y="0"/>
                      <a:pt x="1" y="441"/>
                      <a:pt x="1" y="976"/>
                    </a:cubicBezTo>
                    <a:cubicBezTo>
                      <a:pt x="1" y="1512"/>
                      <a:pt x="430" y="1941"/>
                      <a:pt x="965" y="1941"/>
                    </a:cubicBezTo>
                    <a:cubicBezTo>
                      <a:pt x="1501" y="1941"/>
                      <a:pt x="1930" y="1512"/>
                      <a:pt x="1930" y="976"/>
                    </a:cubicBezTo>
                    <a:cubicBezTo>
                      <a:pt x="1930" y="441"/>
                      <a:pt x="1501" y="0"/>
                      <a:pt x="96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9" name="Google Shape;1719;p94"/>
              <p:cNvSpPr/>
              <p:nvPr/>
            </p:nvSpPr>
            <p:spPr>
              <a:xfrm>
                <a:off x="4044550" y="-7300"/>
                <a:ext cx="48525" cy="48525"/>
              </a:xfrm>
              <a:custGeom>
                <a:rect b="b" l="l" r="r" t="t"/>
                <a:pathLst>
                  <a:path extrusionOk="0" h="1941" w="1941">
                    <a:moveTo>
                      <a:pt x="965" y="0"/>
                    </a:moveTo>
                    <a:cubicBezTo>
                      <a:pt x="429" y="0"/>
                      <a:pt x="0" y="441"/>
                      <a:pt x="0" y="976"/>
                    </a:cubicBezTo>
                    <a:cubicBezTo>
                      <a:pt x="0" y="1512"/>
                      <a:pt x="429" y="1941"/>
                      <a:pt x="965" y="1941"/>
                    </a:cubicBezTo>
                    <a:cubicBezTo>
                      <a:pt x="1500" y="1941"/>
                      <a:pt x="1941" y="1512"/>
                      <a:pt x="1941" y="976"/>
                    </a:cubicBezTo>
                    <a:cubicBezTo>
                      <a:pt x="1941" y="441"/>
                      <a:pt x="1500" y="0"/>
                      <a:pt x="96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0" name="Google Shape;1720;p94"/>
              <p:cNvSpPr/>
              <p:nvPr/>
            </p:nvSpPr>
            <p:spPr>
              <a:xfrm>
                <a:off x="4067450" y="-105250"/>
                <a:ext cx="244400" cy="244400"/>
              </a:xfrm>
              <a:custGeom>
                <a:rect b="b" l="l" r="r" t="t"/>
                <a:pathLst>
                  <a:path extrusionOk="0" h="9776" w="9776">
                    <a:moveTo>
                      <a:pt x="4894" y="1"/>
                    </a:moveTo>
                    <a:cubicBezTo>
                      <a:pt x="2192" y="1"/>
                      <a:pt x="1" y="2192"/>
                      <a:pt x="1" y="4894"/>
                    </a:cubicBezTo>
                    <a:cubicBezTo>
                      <a:pt x="1" y="7597"/>
                      <a:pt x="2192" y="9776"/>
                      <a:pt x="4894" y="9776"/>
                    </a:cubicBezTo>
                    <a:cubicBezTo>
                      <a:pt x="7585" y="9776"/>
                      <a:pt x="9776" y="7597"/>
                      <a:pt x="9776" y="4894"/>
                    </a:cubicBezTo>
                    <a:cubicBezTo>
                      <a:pt x="9776" y="2192"/>
                      <a:pt x="7585" y="1"/>
                      <a:pt x="489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1" name="Google Shape;1721;p94"/>
              <p:cNvSpPr/>
              <p:nvPr/>
            </p:nvSpPr>
            <p:spPr>
              <a:xfrm>
                <a:off x="4090375" y="-18625"/>
                <a:ext cx="198575" cy="69975"/>
              </a:xfrm>
              <a:custGeom>
                <a:rect b="b" l="l" r="r" t="t"/>
                <a:pathLst>
                  <a:path extrusionOk="0" h="2799" w="7943">
                    <a:moveTo>
                      <a:pt x="679" y="1"/>
                    </a:moveTo>
                    <a:cubicBezTo>
                      <a:pt x="298" y="1"/>
                      <a:pt x="1" y="310"/>
                      <a:pt x="1" y="679"/>
                    </a:cubicBezTo>
                    <a:lnTo>
                      <a:pt x="1" y="2120"/>
                    </a:lnTo>
                    <a:cubicBezTo>
                      <a:pt x="1" y="2501"/>
                      <a:pt x="298" y="2799"/>
                      <a:pt x="679" y="2799"/>
                    </a:cubicBezTo>
                    <a:lnTo>
                      <a:pt x="7275" y="2799"/>
                    </a:lnTo>
                    <a:cubicBezTo>
                      <a:pt x="7645" y="2799"/>
                      <a:pt x="7942" y="2501"/>
                      <a:pt x="7942" y="2120"/>
                    </a:cubicBezTo>
                    <a:lnTo>
                      <a:pt x="7942" y="679"/>
                    </a:lnTo>
                    <a:cubicBezTo>
                      <a:pt x="7942" y="310"/>
                      <a:pt x="7645" y="1"/>
                      <a:pt x="727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2" name="Google Shape;1722;p94"/>
              <p:cNvSpPr/>
              <p:nvPr/>
            </p:nvSpPr>
            <p:spPr>
              <a:xfrm>
                <a:off x="4119550" y="4600"/>
                <a:ext cx="24725" cy="24725"/>
              </a:xfrm>
              <a:custGeom>
                <a:rect b="b" l="l" r="r" t="t"/>
                <a:pathLst>
                  <a:path extrusionOk="0" h="989" w="989">
                    <a:moveTo>
                      <a:pt x="489" y="0"/>
                    </a:moveTo>
                    <a:cubicBezTo>
                      <a:pt x="215" y="0"/>
                      <a:pt x="1" y="227"/>
                      <a:pt x="1" y="500"/>
                    </a:cubicBezTo>
                    <a:cubicBezTo>
                      <a:pt x="1" y="774"/>
                      <a:pt x="215" y="989"/>
                      <a:pt x="489" y="989"/>
                    </a:cubicBezTo>
                    <a:cubicBezTo>
                      <a:pt x="763" y="989"/>
                      <a:pt x="989" y="774"/>
                      <a:pt x="989" y="500"/>
                    </a:cubicBezTo>
                    <a:cubicBezTo>
                      <a:pt x="989" y="227"/>
                      <a:pt x="763" y="0"/>
                      <a:pt x="48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3" name="Google Shape;1723;p94"/>
              <p:cNvSpPr/>
              <p:nvPr/>
            </p:nvSpPr>
            <p:spPr>
              <a:xfrm>
                <a:off x="4235050" y="4600"/>
                <a:ext cx="25025" cy="24725"/>
              </a:xfrm>
              <a:custGeom>
                <a:rect b="b" l="l" r="r" t="t"/>
                <a:pathLst>
                  <a:path extrusionOk="0" h="989" w="1001">
                    <a:moveTo>
                      <a:pt x="500" y="0"/>
                    </a:moveTo>
                    <a:cubicBezTo>
                      <a:pt x="226" y="0"/>
                      <a:pt x="0" y="227"/>
                      <a:pt x="0" y="500"/>
                    </a:cubicBezTo>
                    <a:cubicBezTo>
                      <a:pt x="0" y="774"/>
                      <a:pt x="226" y="989"/>
                      <a:pt x="500" y="989"/>
                    </a:cubicBezTo>
                    <a:cubicBezTo>
                      <a:pt x="774" y="989"/>
                      <a:pt x="1000" y="774"/>
                      <a:pt x="1000" y="500"/>
                    </a:cubicBezTo>
                    <a:cubicBezTo>
                      <a:pt x="1000" y="227"/>
                      <a:pt x="774" y="0"/>
                      <a:pt x="50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7" name="Shape 1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8" name="Google Shape;1728;p95"/>
          <p:cNvSpPr txBox="1"/>
          <p:nvPr>
            <p:ph type="title"/>
          </p:nvPr>
        </p:nvSpPr>
        <p:spPr>
          <a:xfrm>
            <a:off x="415650" y="147592"/>
            <a:ext cx="11360700" cy="810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If…then…</a:t>
            </a:r>
            <a:endParaRPr/>
          </a:p>
        </p:txBody>
      </p:sp>
      <p:sp>
        <p:nvSpPr>
          <p:cNvPr id="1729" name="Google Shape;1729;p95"/>
          <p:cNvSpPr txBox="1"/>
          <p:nvPr/>
        </p:nvSpPr>
        <p:spPr>
          <a:xfrm>
            <a:off x="4406200" y="2936550"/>
            <a:ext cx="3550200" cy="17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2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If I am asked to work with a partner or in a group, then….</a:t>
            </a:r>
            <a:endParaRPr sz="2500">
              <a:solidFill>
                <a:schemeClr val="dk2"/>
              </a:solidFill>
              <a:latin typeface="Comfortaa Medium"/>
              <a:ea typeface="Comfortaa Medium"/>
              <a:cs typeface="Comfortaa Medium"/>
              <a:sym typeface="Comfortaa Medium"/>
            </a:endParaRPr>
          </a:p>
        </p:txBody>
      </p:sp>
      <p:sp>
        <p:nvSpPr>
          <p:cNvPr id="1730" name="Google Shape;1730;p95"/>
          <p:cNvSpPr/>
          <p:nvPr/>
        </p:nvSpPr>
        <p:spPr>
          <a:xfrm>
            <a:off x="938475" y="1587975"/>
            <a:ext cx="3135300" cy="19104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Comfortaa Medium"/>
                <a:ea typeface="Comfortaa Medium"/>
                <a:cs typeface="Comfortaa Medium"/>
                <a:sym typeface="Comfortaa Medium"/>
              </a:rPr>
              <a:t>…. I will put my headphones in and stay quiet</a:t>
            </a:r>
            <a:endParaRPr sz="2500">
              <a:latin typeface="Comfortaa Medium"/>
              <a:ea typeface="Comfortaa Medium"/>
              <a:cs typeface="Comfortaa Medium"/>
              <a:sym typeface="Comfortaa Medium"/>
            </a:endParaRPr>
          </a:p>
        </p:txBody>
      </p:sp>
      <p:sp>
        <p:nvSpPr>
          <p:cNvPr id="1731" name="Google Shape;1731;p95"/>
          <p:cNvSpPr/>
          <p:nvPr/>
        </p:nvSpPr>
        <p:spPr>
          <a:xfrm>
            <a:off x="1049600" y="4423725"/>
            <a:ext cx="3743400" cy="1617600"/>
          </a:xfrm>
          <a:prstGeom prst="rect">
            <a:avLst/>
          </a:prstGeom>
          <a:solidFill>
            <a:srgbClr val="0000FF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…. I will listen to everyone and make sure everyone is involved</a:t>
            </a:r>
            <a:endParaRPr sz="2400">
              <a:solidFill>
                <a:schemeClr val="lt1"/>
              </a:solidFill>
              <a:latin typeface="Comfortaa Medium"/>
              <a:ea typeface="Comfortaa Medium"/>
              <a:cs typeface="Comfortaa Medium"/>
              <a:sym typeface="Comfortaa Medium"/>
            </a:endParaRPr>
          </a:p>
        </p:txBody>
      </p:sp>
      <p:sp>
        <p:nvSpPr>
          <p:cNvPr id="1732" name="Google Shape;1732;p95"/>
          <p:cNvSpPr/>
          <p:nvPr/>
        </p:nvSpPr>
        <p:spPr>
          <a:xfrm>
            <a:off x="8118225" y="1834050"/>
            <a:ext cx="3135300" cy="1775100"/>
          </a:xfrm>
          <a:prstGeom prst="rect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latin typeface="Comfortaa Medium"/>
                <a:ea typeface="Comfortaa Medium"/>
                <a:cs typeface="Comfortaa Medium"/>
                <a:sym typeface="Comfortaa Medium"/>
              </a:rPr>
              <a:t>…. I will stay quiet and let everyone else do the work</a:t>
            </a:r>
            <a:endParaRPr sz="2600">
              <a:latin typeface="Comfortaa Medium"/>
              <a:ea typeface="Comfortaa Medium"/>
              <a:cs typeface="Comfortaa Medium"/>
              <a:sym typeface="Comfortaa Medium"/>
            </a:endParaRPr>
          </a:p>
        </p:txBody>
      </p:sp>
      <p:sp>
        <p:nvSpPr>
          <p:cNvPr id="1733" name="Google Shape;1733;p95"/>
          <p:cNvSpPr/>
          <p:nvPr/>
        </p:nvSpPr>
        <p:spPr>
          <a:xfrm>
            <a:off x="7900825" y="4485300"/>
            <a:ext cx="3209400" cy="16716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omfortaa Medium"/>
                <a:ea typeface="Comfortaa Medium"/>
                <a:cs typeface="Comfortaa Medium"/>
                <a:sym typeface="Comfortaa Medium"/>
              </a:rPr>
              <a:t>…. I will do all the work myself</a:t>
            </a:r>
            <a:endParaRPr sz="2400">
              <a:latin typeface="Comfortaa Medium"/>
              <a:ea typeface="Comfortaa Medium"/>
              <a:cs typeface="Comfortaa Medium"/>
              <a:sym typeface="Comfortaa Medium"/>
            </a:endParaRPr>
          </a:p>
        </p:txBody>
      </p:sp>
      <p:pic>
        <p:nvPicPr>
          <p:cNvPr id="1734" name="Google Shape;1734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50450" y="0"/>
            <a:ext cx="1841550" cy="18415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35" name="Google Shape;1735;p95"/>
          <p:cNvGrpSpPr/>
          <p:nvPr/>
        </p:nvGrpSpPr>
        <p:grpSpPr>
          <a:xfrm>
            <a:off x="5392000" y="1258269"/>
            <a:ext cx="1407989" cy="1207340"/>
            <a:chOff x="4041575" y="1574875"/>
            <a:chExt cx="296475" cy="254225"/>
          </a:xfrm>
        </p:grpSpPr>
        <p:sp>
          <p:nvSpPr>
            <p:cNvPr id="1736" name="Google Shape;1736;p95"/>
            <p:cNvSpPr/>
            <p:nvPr/>
          </p:nvSpPr>
          <p:spPr>
            <a:xfrm>
              <a:off x="4041575" y="1574875"/>
              <a:ext cx="296475" cy="254225"/>
            </a:xfrm>
            <a:custGeom>
              <a:rect b="b" l="l" r="r" t="t"/>
              <a:pathLst>
                <a:path extrusionOk="0" h="10169" w="11859">
                  <a:moveTo>
                    <a:pt x="655" y="0"/>
                  </a:moveTo>
                  <a:cubicBezTo>
                    <a:pt x="286" y="0"/>
                    <a:pt x="0" y="298"/>
                    <a:pt x="0" y="655"/>
                  </a:cubicBezTo>
                  <a:cubicBezTo>
                    <a:pt x="0" y="941"/>
                    <a:pt x="179" y="1179"/>
                    <a:pt x="429" y="1274"/>
                  </a:cubicBezTo>
                  <a:lnTo>
                    <a:pt x="429" y="4561"/>
                  </a:lnTo>
                  <a:cubicBezTo>
                    <a:pt x="238" y="4739"/>
                    <a:pt x="119" y="5001"/>
                    <a:pt x="119" y="5275"/>
                  </a:cubicBezTo>
                  <a:cubicBezTo>
                    <a:pt x="119" y="5811"/>
                    <a:pt x="548" y="6251"/>
                    <a:pt x="1084" y="6251"/>
                  </a:cubicBezTo>
                  <a:cubicBezTo>
                    <a:pt x="1095" y="6251"/>
                    <a:pt x="1119" y="6239"/>
                    <a:pt x="1131" y="6239"/>
                  </a:cubicBezTo>
                  <a:cubicBezTo>
                    <a:pt x="1584" y="8478"/>
                    <a:pt x="3560" y="10168"/>
                    <a:pt x="5929" y="10168"/>
                  </a:cubicBezTo>
                  <a:cubicBezTo>
                    <a:pt x="8299" y="10168"/>
                    <a:pt x="10275" y="8478"/>
                    <a:pt x="10716" y="6239"/>
                  </a:cubicBezTo>
                  <a:cubicBezTo>
                    <a:pt x="10728" y="6239"/>
                    <a:pt x="10751" y="6251"/>
                    <a:pt x="10763" y="6251"/>
                  </a:cubicBezTo>
                  <a:cubicBezTo>
                    <a:pt x="11299" y="6251"/>
                    <a:pt x="11728" y="5811"/>
                    <a:pt x="11728" y="5275"/>
                  </a:cubicBezTo>
                  <a:cubicBezTo>
                    <a:pt x="11728" y="5001"/>
                    <a:pt x="11609" y="4739"/>
                    <a:pt x="11418" y="4561"/>
                  </a:cubicBezTo>
                  <a:lnTo>
                    <a:pt x="11418" y="1274"/>
                  </a:lnTo>
                  <a:cubicBezTo>
                    <a:pt x="11668" y="1179"/>
                    <a:pt x="11859" y="941"/>
                    <a:pt x="11859" y="655"/>
                  </a:cubicBezTo>
                  <a:cubicBezTo>
                    <a:pt x="11859" y="298"/>
                    <a:pt x="11561" y="0"/>
                    <a:pt x="11192" y="0"/>
                  </a:cubicBezTo>
                  <a:cubicBezTo>
                    <a:pt x="10835" y="0"/>
                    <a:pt x="10537" y="298"/>
                    <a:pt x="10537" y="655"/>
                  </a:cubicBezTo>
                  <a:cubicBezTo>
                    <a:pt x="10537" y="941"/>
                    <a:pt x="10728" y="1179"/>
                    <a:pt x="10978" y="1274"/>
                  </a:cubicBezTo>
                  <a:lnTo>
                    <a:pt x="10978" y="4334"/>
                  </a:lnTo>
                  <a:cubicBezTo>
                    <a:pt x="10906" y="4311"/>
                    <a:pt x="10835" y="4311"/>
                    <a:pt x="10763" y="4311"/>
                  </a:cubicBezTo>
                  <a:lnTo>
                    <a:pt x="10716" y="4311"/>
                  </a:lnTo>
                  <a:cubicBezTo>
                    <a:pt x="10275" y="2072"/>
                    <a:pt x="8299" y="381"/>
                    <a:pt x="5929" y="381"/>
                  </a:cubicBezTo>
                  <a:cubicBezTo>
                    <a:pt x="3560" y="381"/>
                    <a:pt x="1584" y="2072"/>
                    <a:pt x="1131" y="4311"/>
                  </a:cubicBezTo>
                  <a:lnTo>
                    <a:pt x="1084" y="4311"/>
                  </a:lnTo>
                  <a:cubicBezTo>
                    <a:pt x="1012" y="4311"/>
                    <a:pt x="941" y="4311"/>
                    <a:pt x="881" y="4334"/>
                  </a:cubicBezTo>
                  <a:lnTo>
                    <a:pt x="881" y="1274"/>
                  </a:lnTo>
                  <a:cubicBezTo>
                    <a:pt x="1131" y="1179"/>
                    <a:pt x="1310" y="941"/>
                    <a:pt x="1310" y="655"/>
                  </a:cubicBezTo>
                  <a:cubicBezTo>
                    <a:pt x="1310" y="298"/>
                    <a:pt x="1012" y="0"/>
                    <a:pt x="655" y="0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2032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2820000" dist="88900">
                <a:schemeClr val="lt2">
                  <a:alpha val="26000"/>
                </a:schemeClr>
              </a:outerShdw>
            </a:effectLst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737" name="Google Shape;1737;p95"/>
            <p:cNvGrpSpPr/>
            <p:nvPr/>
          </p:nvGrpSpPr>
          <p:grpSpPr>
            <a:xfrm>
              <a:off x="4041575" y="1575025"/>
              <a:ext cx="296475" cy="253925"/>
              <a:chOff x="4041575" y="-114775"/>
              <a:chExt cx="296475" cy="253925"/>
            </a:xfrm>
          </p:grpSpPr>
          <p:sp>
            <p:nvSpPr>
              <p:cNvPr id="1738" name="Google Shape;1738;p95"/>
              <p:cNvSpPr/>
              <p:nvPr/>
            </p:nvSpPr>
            <p:spPr>
              <a:xfrm>
                <a:off x="4052275" y="-104050"/>
                <a:ext cx="11050" cy="125925"/>
              </a:xfrm>
              <a:custGeom>
                <a:rect b="b" l="l" r="r" t="t"/>
                <a:pathLst>
                  <a:path extrusionOk="0" h="5037" w="442">
                    <a:moveTo>
                      <a:pt x="227" y="1"/>
                    </a:moveTo>
                    <a:cubicBezTo>
                      <a:pt x="96" y="1"/>
                      <a:pt x="1" y="96"/>
                      <a:pt x="1" y="227"/>
                    </a:cubicBezTo>
                    <a:lnTo>
                      <a:pt x="1" y="4823"/>
                    </a:lnTo>
                    <a:cubicBezTo>
                      <a:pt x="1" y="4942"/>
                      <a:pt x="96" y="5037"/>
                      <a:pt x="227" y="5037"/>
                    </a:cubicBezTo>
                    <a:cubicBezTo>
                      <a:pt x="346" y="5037"/>
                      <a:pt x="441" y="4942"/>
                      <a:pt x="441" y="4823"/>
                    </a:cubicBezTo>
                    <a:lnTo>
                      <a:pt x="441" y="227"/>
                    </a:lnTo>
                    <a:cubicBezTo>
                      <a:pt x="441" y="96"/>
                      <a:pt x="346" y="1"/>
                      <a:pt x="22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9" name="Google Shape;1739;p95"/>
              <p:cNvSpPr/>
              <p:nvPr/>
            </p:nvSpPr>
            <p:spPr>
              <a:xfrm>
                <a:off x="4041575" y="-114775"/>
                <a:ext cx="32750" cy="32775"/>
              </a:xfrm>
              <a:custGeom>
                <a:rect b="b" l="l" r="r" t="t"/>
                <a:pathLst>
                  <a:path extrusionOk="0" h="1311" w="1310">
                    <a:moveTo>
                      <a:pt x="655" y="1"/>
                    </a:moveTo>
                    <a:cubicBezTo>
                      <a:pt x="286" y="1"/>
                      <a:pt x="0" y="287"/>
                      <a:pt x="0" y="656"/>
                    </a:cubicBezTo>
                    <a:cubicBezTo>
                      <a:pt x="0" y="1013"/>
                      <a:pt x="286" y="1311"/>
                      <a:pt x="655" y="1311"/>
                    </a:cubicBezTo>
                    <a:cubicBezTo>
                      <a:pt x="1012" y="1311"/>
                      <a:pt x="1310" y="1013"/>
                      <a:pt x="1310" y="656"/>
                    </a:cubicBezTo>
                    <a:cubicBezTo>
                      <a:pt x="1310" y="287"/>
                      <a:pt x="1012" y="1"/>
                      <a:pt x="65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0" name="Google Shape;1740;p95"/>
              <p:cNvSpPr/>
              <p:nvPr/>
            </p:nvSpPr>
            <p:spPr>
              <a:xfrm>
                <a:off x="4316000" y="-104050"/>
                <a:ext cx="11050" cy="125925"/>
              </a:xfrm>
              <a:custGeom>
                <a:rect b="b" l="l" r="r" t="t"/>
                <a:pathLst>
                  <a:path extrusionOk="0" h="5037" w="442">
                    <a:moveTo>
                      <a:pt x="215" y="1"/>
                    </a:moveTo>
                    <a:cubicBezTo>
                      <a:pt x="96" y="1"/>
                      <a:pt x="1" y="96"/>
                      <a:pt x="1" y="227"/>
                    </a:cubicBezTo>
                    <a:lnTo>
                      <a:pt x="1" y="4823"/>
                    </a:lnTo>
                    <a:cubicBezTo>
                      <a:pt x="1" y="4942"/>
                      <a:pt x="96" y="5037"/>
                      <a:pt x="215" y="5037"/>
                    </a:cubicBezTo>
                    <a:cubicBezTo>
                      <a:pt x="346" y="5037"/>
                      <a:pt x="441" y="4942"/>
                      <a:pt x="441" y="4823"/>
                    </a:cubicBezTo>
                    <a:lnTo>
                      <a:pt x="441" y="227"/>
                    </a:lnTo>
                    <a:cubicBezTo>
                      <a:pt x="441" y="96"/>
                      <a:pt x="346" y="1"/>
                      <a:pt x="21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1" name="Google Shape;1741;p95"/>
              <p:cNvSpPr/>
              <p:nvPr/>
            </p:nvSpPr>
            <p:spPr>
              <a:xfrm>
                <a:off x="4305000" y="-114775"/>
                <a:ext cx="33050" cy="32775"/>
              </a:xfrm>
              <a:custGeom>
                <a:rect b="b" l="l" r="r" t="t"/>
                <a:pathLst>
                  <a:path extrusionOk="0" h="1311" w="1322">
                    <a:moveTo>
                      <a:pt x="655" y="1"/>
                    </a:moveTo>
                    <a:cubicBezTo>
                      <a:pt x="298" y="1"/>
                      <a:pt x="0" y="287"/>
                      <a:pt x="0" y="656"/>
                    </a:cubicBezTo>
                    <a:cubicBezTo>
                      <a:pt x="0" y="1013"/>
                      <a:pt x="298" y="1311"/>
                      <a:pt x="655" y="1311"/>
                    </a:cubicBezTo>
                    <a:cubicBezTo>
                      <a:pt x="1024" y="1311"/>
                      <a:pt x="1322" y="1013"/>
                      <a:pt x="1322" y="656"/>
                    </a:cubicBezTo>
                    <a:cubicBezTo>
                      <a:pt x="1322" y="287"/>
                      <a:pt x="1024" y="1"/>
                      <a:pt x="65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2" name="Google Shape;1742;p95"/>
              <p:cNvSpPr/>
              <p:nvPr/>
            </p:nvSpPr>
            <p:spPr>
              <a:xfrm>
                <a:off x="4286525" y="-7300"/>
                <a:ext cx="48250" cy="48525"/>
              </a:xfrm>
              <a:custGeom>
                <a:rect b="b" l="l" r="r" t="t"/>
                <a:pathLst>
                  <a:path extrusionOk="0" h="1941" w="1930">
                    <a:moveTo>
                      <a:pt x="965" y="0"/>
                    </a:moveTo>
                    <a:cubicBezTo>
                      <a:pt x="430" y="0"/>
                      <a:pt x="1" y="441"/>
                      <a:pt x="1" y="976"/>
                    </a:cubicBezTo>
                    <a:cubicBezTo>
                      <a:pt x="1" y="1512"/>
                      <a:pt x="430" y="1941"/>
                      <a:pt x="965" y="1941"/>
                    </a:cubicBezTo>
                    <a:cubicBezTo>
                      <a:pt x="1501" y="1941"/>
                      <a:pt x="1930" y="1512"/>
                      <a:pt x="1930" y="976"/>
                    </a:cubicBezTo>
                    <a:cubicBezTo>
                      <a:pt x="1930" y="441"/>
                      <a:pt x="1501" y="0"/>
                      <a:pt x="96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3" name="Google Shape;1743;p95"/>
              <p:cNvSpPr/>
              <p:nvPr/>
            </p:nvSpPr>
            <p:spPr>
              <a:xfrm>
                <a:off x="4044550" y="-7300"/>
                <a:ext cx="48525" cy="48525"/>
              </a:xfrm>
              <a:custGeom>
                <a:rect b="b" l="l" r="r" t="t"/>
                <a:pathLst>
                  <a:path extrusionOk="0" h="1941" w="1941">
                    <a:moveTo>
                      <a:pt x="965" y="0"/>
                    </a:moveTo>
                    <a:cubicBezTo>
                      <a:pt x="429" y="0"/>
                      <a:pt x="0" y="441"/>
                      <a:pt x="0" y="976"/>
                    </a:cubicBezTo>
                    <a:cubicBezTo>
                      <a:pt x="0" y="1512"/>
                      <a:pt x="429" y="1941"/>
                      <a:pt x="965" y="1941"/>
                    </a:cubicBezTo>
                    <a:cubicBezTo>
                      <a:pt x="1500" y="1941"/>
                      <a:pt x="1941" y="1512"/>
                      <a:pt x="1941" y="976"/>
                    </a:cubicBezTo>
                    <a:cubicBezTo>
                      <a:pt x="1941" y="441"/>
                      <a:pt x="1500" y="0"/>
                      <a:pt x="96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4" name="Google Shape;1744;p95"/>
              <p:cNvSpPr/>
              <p:nvPr/>
            </p:nvSpPr>
            <p:spPr>
              <a:xfrm>
                <a:off x="4067450" y="-105250"/>
                <a:ext cx="244400" cy="244400"/>
              </a:xfrm>
              <a:custGeom>
                <a:rect b="b" l="l" r="r" t="t"/>
                <a:pathLst>
                  <a:path extrusionOk="0" h="9776" w="9776">
                    <a:moveTo>
                      <a:pt x="4894" y="1"/>
                    </a:moveTo>
                    <a:cubicBezTo>
                      <a:pt x="2192" y="1"/>
                      <a:pt x="1" y="2192"/>
                      <a:pt x="1" y="4894"/>
                    </a:cubicBezTo>
                    <a:cubicBezTo>
                      <a:pt x="1" y="7597"/>
                      <a:pt x="2192" y="9776"/>
                      <a:pt x="4894" y="9776"/>
                    </a:cubicBezTo>
                    <a:cubicBezTo>
                      <a:pt x="7585" y="9776"/>
                      <a:pt x="9776" y="7597"/>
                      <a:pt x="9776" y="4894"/>
                    </a:cubicBezTo>
                    <a:cubicBezTo>
                      <a:pt x="9776" y="2192"/>
                      <a:pt x="7585" y="1"/>
                      <a:pt x="489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5" name="Google Shape;1745;p95"/>
              <p:cNvSpPr/>
              <p:nvPr/>
            </p:nvSpPr>
            <p:spPr>
              <a:xfrm>
                <a:off x="4090375" y="-18625"/>
                <a:ext cx="198575" cy="69975"/>
              </a:xfrm>
              <a:custGeom>
                <a:rect b="b" l="l" r="r" t="t"/>
                <a:pathLst>
                  <a:path extrusionOk="0" h="2799" w="7943">
                    <a:moveTo>
                      <a:pt x="679" y="1"/>
                    </a:moveTo>
                    <a:cubicBezTo>
                      <a:pt x="298" y="1"/>
                      <a:pt x="1" y="310"/>
                      <a:pt x="1" y="679"/>
                    </a:cubicBezTo>
                    <a:lnTo>
                      <a:pt x="1" y="2120"/>
                    </a:lnTo>
                    <a:cubicBezTo>
                      <a:pt x="1" y="2501"/>
                      <a:pt x="298" y="2799"/>
                      <a:pt x="679" y="2799"/>
                    </a:cubicBezTo>
                    <a:lnTo>
                      <a:pt x="7275" y="2799"/>
                    </a:lnTo>
                    <a:cubicBezTo>
                      <a:pt x="7645" y="2799"/>
                      <a:pt x="7942" y="2501"/>
                      <a:pt x="7942" y="2120"/>
                    </a:cubicBezTo>
                    <a:lnTo>
                      <a:pt x="7942" y="679"/>
                    </a:lnTo>
                    <a:cubicBezTo>
                      <a:pt x="7942" y="310"/>
                      <a:pt x="7645" y="1"/>
                      <a:pt x="727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6" name="Google Shape;1746;p95"/>
              <p:cNvSpPr/>
              <p:nvPr/>
            </p:nvSpPr>
            <p:spPr>
              <a:xfrm>
                <a:off x="4119550" y="4600"/>
                <a:ext cx="24725" cy="24725"/>
              </a:xfrm>
              <a:custGeom>
                <a:rect b="b" l="l" r="r" t="t"/>
                <a:pathLst>
                  <a:path extrusionOk="0" h="989" w="989">
                    <a:moveTo>
                      <a:pt x="489" y="0"/>
                    </a:moveTo>
                    <a:cubicBezTo>
                      <a:pt x="215" y="0"/>
                      <a:pt x="1" y="227"/>
                      <a:pt x="1" y="500"/>
                    </a:cubicBezTo>
                    <a:cubicBezTo>
                      <a:pt x="1" y="774"/>
                      <a:pt x="215" y="989"/>
                      <a:pt x="489" y="989"/>
                    </a:cubicBezTo>
                    <a:cubicBezTo>
                      <a:pt x="763" y="989"/>
                      <a:pt x="989" y="774"/>
                      <a:pt x="989" y="500"/>
                    </a:cubicBezTo>
                    <a:cubicBezTo>
                      <a:pt x="989" y="227"/>
                      <a:pt x="763" y="0"/>
                      <a:pt x="48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7" name="Google Shape;1747;p95"/>
              <p:cNvSpPr/>
              <p:nvPr/>
            </p:nvSpPr>
            <p:spPr>
              <a:xfrm>
                <a:off x="4235050" y="4600"/>
                <a:ext cx="25025" cy="24725"/>
              </a:xfrm>
              <a:custGeom>
                <a:rect b="b" l="l" r="r" t="t"/>
                <a:pathLst>
                  <a:path extrusionOk="0" h="989" w="1001">
                    <a:moveTo>
                      <a:pt x="500" y="0"/>
                    </a:moveTo>
                    <a:cubicBezTo>
                      <a:pt x="226" y="0"/>
                      <a:pt x="0" y="227"/>
                      <a:pt x="0" y="500"/>
                    </a:cubicBezTo>
                    <a:cubicBezTo>
                      <a:pt x="0" y="774"/>
                      <a:pt x="226" y="989"/>
                      <a:pt x="500" y="989"/>
                    </a:cubicBezTo>
                    <a:cubicBezTo>
                      <a:pt x="774" y="989"/>
                      <a:pt x="1000" y="774"/>
                      <a:pt x="1000" y="500"/>
                    </a:cubicBezTo>
                    <a:cubicBezTo>
                      <a:pt x="1000" y="227"/>
                      <a:pt x="774" y="0"/>
                      <a:pt x="50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4EBF5"/>
        </a:solidFill>
      </p:bgPr>
    </p:bg>
    <p:spTree>
      <p:nvGrpSpPr>
        <p:cNvPr id="1751" name="Shape 1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2" name="Google Shape;1752;p96"/>
          <p:cNvSpPr txBox="1"/>
          <p:nvPr>
            <p:ph type="title"/>
          </p:nvPr>
        </p:nvSpPr>
        <p:spPr>
          <a:xfrm>
            <a:off x="415650" y="147592"/>
            <a:ext cx="11360700" cy="810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If…then…</a:t>
            </a:r>
            <a:endParaRPr/>
          </a:p>
        </p:txBody>
      </p:sp>
      <p:sp>
        <p:nvSpPr>
          <p:cNvPr id="1753" name="Google Shape;1753;p96"/>
          <p:cNvSpPr txBox="1"/>
          <p:nvPr/>
        </p:nvSpPr>
        <p:spPr>
          <a:xfrm>
            <a:off x="4406200" y="2936550"/>
            <a:ext cx="3550200" cy="17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2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If I am </a:t>
            </a:r>
            <a:r>
              <a:rPr b="1" lang="en" sz="2800" u="sng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rPr>
              <a:t>not </a:t>
            </a:r>
            <a:r>
              <a:rPr lang="en" sz="2800">
                <a:solidFill>
                  <a:schemeClr val="dk2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showing respect, care and showing I am ready, then….</a:t>
            </a:r>
            <a:endParaRPr sz="2800">
              <a:solidFill>
                <a:schemeClr val="dk2"/>
              </a:solidFill>
              <a:latin typeface="Comfortaa Medium"/>
              <a:ea typeface="Comfortaa Medium"/>
              <a:cs typeface="Comfortaa Medium"/>
              <a:sym typeface="Comfortaa Medium"/>
            </a:endParaRPr>
          </a:p>
        </p:txBody>
      </p:sp>
      <p:sp>
        <p:nvSpPr>
          <p:cNvPr id="1754" name="Google Shape;1754;p96"/>
          <p:cNvSpPr/>
          <p:nvPr/>
        </p:nvSpPr>
        <p:spPr>
          <a:xfrm>
            <a:off x="246575" y="1258275"/>
            <a:ext cx="4238100" cy="22401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omfortaa Medium"/>
                <a:ea typeface="Comfortaa Medium"/>
                <a:cs typeface="Comfortaa Medium"/>
                <a:sym typeface="Comfortaa Medium"/>
              </a:rPr>
              <a:t>… my ICT teacher will give me 2 warnings before I need to sit out of the learning.</a:t>
            </a:r>
            <a:endParaRPr sz="2400">
              <a:latin typeface="Comfortaa Medium"/>
              <a:ea typeface="Comfortaa Medium"/>
              <a:cs typeface="Comfortaa Medium"/>
              <a:sym typeface="Comfortaa Medium"/>
            </a:endParaRPr>
          </a:p>
        </p:txBody>
      </p:sp>
      <p:sp>
        <p:nvSpPr>
          <p:cNvPr id="1755" name="Google Shape;1755;p96"/>
          <p:cNvSpPr/>
          <p:nvPr/>
        </p:nvSpPr>
        <p:spPr>
          <a:xfrm>
            <a:off x="415650" y="4711650"/>
            <a:ext cx="3743400" cy="1617600"/>
          </a:xfrm>
          <a:prstGeom prst="rect">
            <a:avLst/>
          </a:prstGeom>
          <a:solidFill>
            <a:srgbClr val="0000FF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….. I can sing</a:t>
            </a:r>
            <a:endParaRPr sz="2400">
              <a:solidFill>
                <a:schemeClr val="lt1"/>
              </a:solidFill>
              <a:latin typeface="Comfortaa Medium"/>
              <a:ea typeface="Comfortaa Medium"/>
              <a:cs typeface="Comfortaa Medium"/>
              <a:sym typeface="Comfortaa Medium"/>
            </a:endParaRPr>
          </a:p>
        </p:txBody>
      </p:sp>
      <p:sp>
        <p:nvSpPr>
          <p:cNvPr id="1756" name="Google Shape;1756;p96"/>
          <p:cNvSpPr/>
          <p:nvPr/>
        </p:nvSpPr>
        <p:spPr>
          <a:xfrm>
            <a:off x="8118225" y="1841550"/>
            <a:ext cx="3135300" cy="1775100"/>
          </a:xfrm>
          <a:prstGeom prst="rect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latin typeface="Comfortaa Medium"/>
                <a:ea typeface="Comfortaa Medium"/>
                <a:cs typeface="Comfortaa Medium"/>
                <a:sym typeface="Comfortaa Medium"/>
              </a:rPr>
              <a:t>…. My parents will be asked to come in to school</a:t>
            </a:r>
            <a:endParaRPr sz="2600">
              <a:latin typeface="Comfortaa Medium"/>
              <a:ea typeface="Comfortaa Medium"/>
              <a:cs typeface="Comfortaa Medium"/>
              <a:sym typeface="Comfortaa Medium"/>
            </a:endParaRPr>
          </a:p>
        </p:txBody>
      </p:sp>
      <p:sp>
        <p:nvSpPr>
          <p:cNvPr id="1757" name="Google Shape;1757;p96"/>
          <p:cNvSpPr/>
          <p:nvPr/>
        </p:nvSpPr>
        <p:spPr>
          <a:xfrm>
            <a:off x="7956400" y="4827225"/>
            <a:ext cx="3209400" cy="16716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omfortaa Medium"/>
                <a:ea typeface="Comfortaa Medium"/>
                <a:cs typeface="Comfortaa Medium"/>
                <a:sym typeface="Comfortaa Medium"/>
              </a:rPr>
              <a:t>…. I don’t need to listen in ICT, it’s ok</a:t>
            </a:r>
            <a:endParaRPr sz="1600">
              <a:latin typeface="Comfortaa Medium"/>
              <a:ea typeface="Comfortaa Medium"/>
              <a:cs typeface="Comfortaa Medium"/>
              <a:sym typeface="Comfortaa Medium"/>
            </a:endParaRPr>
          </a:p>
        </p:txBody>
      </p:sp>
      <p:pic>
        <p:nvPicPr>
          <p:cNvPr id="1758" name="Google Shape;1758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06450" y="0"/>
            <a:ext cx="1841550" cy="18415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59" name="Google Shape;1759;p96"/>
          <p:cNvGrpSpPr/>
          <p:nvPr/>
        </p:nvGrpSpPr>
        <p:grpSpPr>
          <a:xfrm>
            <a:off x="5392000" y="1258269"/>
            <a:ext cx="1407989" cy="1207340"/>
            <a:chOff x="4041575" y="1574875"/>
            <a:chExt cx="296475" cy="254225"/>
          </a:xfrm>
        </p:grpSpPr>
        <p:sp>
          <p:nvSpPr>
            <p:cNvPr id="1760" name="Google Shape;1760;p96"/>
            <p:cNvSpPr/>
            <p:nvPr/>
          </p:nvSpPr>
          <p:spPr>
            <a:xfrm>
              <a:off x="4041575" y="1574875"/>
              <a:ext cx="296475" cy="254225"/>
            </a:xfrm>
            <a:custGeom>
              <a:rect b="b" l="l" r="r" t="t"/>
              <a:pathLst>
                <a:path extrusionOk="0" h="10169" w="11859">
                  <a:moveTo>
                    <a:pt x="655" y="0"/>
                  </a:moveTo>
                  <a:cubicBezTo>
                    <a:pt x="286" y="0"/>
                    <a:pt x="0" y="298"/>
                    <a:pt x="0" y="655"/>
                  </a:cubicBezTo>
                  <a:cubicBezTo>
                    <a:pt x="0" y="941"/>
                    <a:pt x="179" y="1179"/>
                    <a:pt x="429" y="1274"/>
                  </a:cubicBezTo>
                  <a:lnTo>
                    <a:pt x="429" y="4561"/>
                  </a:lnTo>
                  <a:cubicBezTo>
                    <a:pt x="238" y="4739"/>
                    <a:pt x="119" y="5001"/>
                    <a:pt x="119" y="5275"/>
                  </a:cubicBezTo>
                  <a:cubicBezTo>
                    <a:pt x="119" y="5811"/>
                    <a:pt x="548" y="6251"/>
                    <a:pt x="1084" y="6251"/>
                  </a:cubicBezTo>
                  <a:cubicBezTo>
                    <a:pt x="1095" y="6251"/>
                    <a:pt x="1119" y="6239"/>
                    <a:pt x="1131" y="6239"/>
                  </a:cubicBezTo>
                  <a:cubicBezTo>
                    <a:pt x="1584" y="8478"/>
                    <a:pt x="3560" y="10168"/>
                    <a:pt x="5929" y="10168"/>
                  </a:cubicBezTo>
                  <a:cubicBezTo>
                    <a:pt x="8299" y="10168"/>
                    <a:pt x="10275" y="8478"/>
                    <a:pt x="10716" y="6239"/>
                  </a:cubicBezTo>
                  <a:cubicBezTo>
                    <a:pt x="10728" y="6239"/>
                    <a:pt x="10751" y="6251"/>
                    <a:pt x="10763" y="6251"/>
                  </a:cubicBezTo>
                  <a:cubicBezTo>
                    <a:pt x="11299" y="6251"/>
                    <a:pt x="11728" y="5811"/>
                    <a:pt x="11728" y="5275"/>
                  </a:cubicBezTo>
                  <a:cubicBezTo>
                    <a:pt x="11728" y="5001"/>
                    <a:pt x="11609" y="4739"/>
                    <a:pt x="11418" y="4561"/>
                  </a:cubicBezTo>
                  <a:lnTo>
                    <a:pt x="11418" y="1274"/>
                  </a:lnTo>
                  <a:cubicBezTo>
                    <a:pt x="11668" y="1179"/>
                    <a:pt x="11859" y="941"/>
                    <a:pt x="11859" y="655"/>
                  </a:cubicBezTo>
                  <a:cubicBezTo>
                    <a:pt x="11859" y="298"/>
                    <a:pt x="11561" y="0"/>
                    <a:pt x="11192" y="0"/>
                  </a:cubicBezTo>
                  <a:cubicBezTo>
                    <a:pt x="10835" y="0"/>
                    <a:pt x="10537" y="298"/>
                    <a:pt x="10537" y="655"/>
                  </a:cubicBezTo>
                  <a:cubicBezTo>
                    <a:pt x="10537" y="941"/>
                    <a:pt x="10728" y="1179"/>
                    <a:pt x="10978" y="1274"/>
                  </a:cubicBezTo>
                  <a:lnTo>
                    <a:pt x="10978" y="4334"/>
                  </a:lnTo>
                  <a:cubicBezTo>
                    <a:pt x="10906" y="4311"/>
                    <a:pt x="10835" y="4311"/>
                    <a:pt x="10763" y="4311"/>
                  </a:cubicBezTo>
                  <a:lnTo>
                    <a:pt x="10716" y="4311"/>
                  </a:lnTo>
                  <a:cubicBezTo>
                    <a:pt x="10275" y="2072"/>
                    <a:pt x="8299" y="381"/>
                    <a:pt x="5929" y="381"/>
                  </a:cubicBezTo>
                  <a:cubicBezTo>
                    <a:pt x="3560" y="381"/>
                    <a:pt x="1584" y="2072"/>
                    <a:pt x="1131" y="4311"/>
                  </a:cubicBezTo>
                  <a:lnTo>
                    <a:pt x="1084" y="4311"/>
                  </a:lnTo>
                  <a:cubicBezTo>
                    <a:pt x="1012" y="4311"/>
                    <a:pt x="941" y="4311"/>
                    <a:pt x="881" y="4334"/>
                  </a:cubicBezTo>
                  <a:lnTo>
                    <a:pt x="881" y="1274"/>
                  </a:lnTo>
                  <a:cubicBezTo>
                    <a:pt x="1131" y="1179"/>
                    <a:pt x="1310" y="941"/>
                    <a:pt x="1310" y="655"/>
                  </a:cubicBezTo>
                  <a:cubicBezTo>
                    <a:pt x="1310" y="298"/>
                    <a:pt x="1012" y="0"/>
                    <a:pt x="655" y="0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2032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2820000" dist="88900">
                <a:schemeClr val="lt2">
                  <a:alpha val="26000"/>
                </a:schemeClr>
              </a:outerShdw>
            </a:effectLst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761" name="Google Shape;1761;p96"/>
            <p:cNvGrpSpPr/>
            <p:nvPr/>
          </p:nvGrpSpPr>
          <p:grpSpPr>
            <a:xfrm>
              <a:off x="4041575" y="1575025"/>
              <a:ext cx="296475" cy="253925"/>
              <a:chOff x="4041575" y="-114775"/>
              <a:chExt cx="296475" cy="253925"/>
            </a:xfrm>
          </p:grpSpPr>
          <p:sp>
            <p:nvSpPr>
              <p:cNvPr id="1762" name="Google Shape;1762;p96"/>
              <p:cNvSpPr/>
              <p:nvPr/>
            </p:nvSpPr>
            <p:spPr>
              <a:xfrm>
                <a:off x="4052275" y="-104050"/>
                <a:ext cx="11050" cy="125925"/>
              </a:xfrm>
              <a:custGeom>
                <a:rect b="b" l="l" r="r" t="t"/>
                <a:pathLst>
                  <a:path extrusionOk="0" h="5037" w="442">
                    <a:moveTo>
                      <a:pt x="227" y="1"/>
                    </a:moveTo>
                    <a:cubicBezTo>
                      <a:pt x="96" y="1"/>
                      <a:pt x="1" y="96"/>
                      <a:pt x="1" y="227"/>
                    </a:cubicBezTo>
                    <a:lnTo>
                      <a:pt x="1" y="4823"/>
                    </a:lnTo>
                    <a:cubicBezTo>
                      <a:pt x="1" y="4942"/>
                      <a:pt x="96" y="5037"/>
                      <a:pt x="227" y="5037"/>
                    </a:cubicBezTo>
                    <a:cubicBezTo>
                      <a:pt x="346" y="5037"/>
                      <a:pt x="441" y="4942"/>
                      <a:pt x="441" y="4823"/>
                    </a:cubicBezTo>
                    <a:lnTo>
                      <a:pt x="441" y="227"/>
                    </a:lnTo>
                    <a:cubicBezTo>
                      <a:pt x="441" y="96"/>
                      <a:pt x="346" y="1"/>
                      <a:pt x="22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3" name="Google Shape;1763;p96"/>
              <p:cNvSpPr/>
              <p:nvPr/>
            </p:nvSpPr>
            <p:spPr>
              <a:xfrm>
                <a:off x="4041575" y="-114775"/>
                <a:ext cx="32750" cy="32775"/>
              </a:xfrm>
              <a:custGeom>
                <a:rect b="b" l="l" r="r" t="t"/>
                <a:pathLst>
                  <a:path extrusionOk="0" h="1311" w="1310">
                    <a:moveTo>
                      <a:pt x="655" y="1"/>
                    </a:moveTo>
                    <a:cubicBezTo>
                      <a:pt x="286" y="1"/>
                      <a:pt x="0" y="287"/>
                      <a:pt x="0" y="656"/>
                    </a:cubicBezTo>
                    <a:cubicBezTo>
                      <a:pt x="0" y="1013"/>
                      <a:pt x="286" y="1311"/>
                      <a:pt x="655" y="1311"/>
                    </a:cubicBezTo>
                    <a:cubicBezTo>
                      <a:pt x="1012" y="1311"/>
                      <a:pt x="1310" y="1013"/>
                      <a:pt x="1310" y="656"/>
                    </a:cubicBezTo>
                    <a:cubicBezTo>
                      <a:pt x="1310" y="287"/>
                      <a:pt x="1012" y="1"/>
                      <a:pt x="65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4" name="Google Shape;1764;p96"/>
              <p:cNvSpPr/>
              <p:nvPr/>
            </p:nvSpPr>
            <p:spPr>
              <a:xfrm>
                <a:off x="4316000" y="-104050"/>
                <a:ext cx="11050" cy="125925"/>
              </a:xfrm>
              <a:custGeom>
                <a:rect b="b" l="l" r="r" t="t"/>
                <a:pathLst>
                  <a:path extrusionOk="0" h="5037" w="442">
                    <a:moveTo>
                      <a:pt x="215" y="1"/>
                    </a:moveTo>
                    <a:cubicBezTo>
                      <a:pt x="96" y="1"/>
                      <a:pt x="1" y="96"/>
                      <a:pt x="1" y="227"/>
                    </a:cubicBezTo>
                    <a:lnTo>
                      <a:pt x="1" y="4823"/>
                    </a:lnTo>
                    <a:cubicBezTo>
                      <a:pt x="1" y="4942"/>
                      <a:pt x="96" y="5037"/>
                      <a:pt x="215" y="5037"/>
                    </a:cubicBezTo>
                    <a:cubicBezTo>
                      <a:pt x="346" y="5037"/>
                      <a:pt x="441" y="4942"/>
                      <a:pt x="441" y="4823"/>
                    </a:cubicBezTo>
                    <a:lnTo>
                      <a:pt x="441" y="227"/>
                    </a:lnTo>
                    <a:cubicBezTo>
                      <a:pt x="441" y="96"/>
                      <a:pt x="346" y="1"/>
                      <a:pt x="21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5" name="Google Shape;1765;p96"/>
              <p:cNvSpPr/>
              <p:nvPr/>
            </p:nvSpPr>
            <p:spPr>
              <a:xfrm>
                <a:off x="4305000" y="-114775"/>
                <a:ext cx="33050" cy="32775"/>
              </a:xfrm>
              <a:custGeom>
                <a:rect b="b" l="l" r="r" t="t"/>
                <a:pathLst>
                  <a:path extrusionOk="0" h="1311" w="1322">
                    <a:moveTo>
                      <a:pt x="655" y="1"/>
                    </a:moveTo>
                    <a:cubicBezTo>
                      <a:pt x="298" y="1"/>
                      <a:pt x="0" y="287"/>
                      <a:pt x="0" y="656"/>
                    </a:cubicBezTo>
                    <a:cubicBezTo>
                      <a:pt x="0" y="1013"/>
                      <a:pt x="298" y="1311"/>
                      <a:pt x="655" y="1311"/>
                    </a:cubicBezTo>
                    <a:cubicBezTo>
                      <a:pt x="1024" y="1311"/>
                      <a:pt x="1322" y="1013"/>
                      <a:pt x="1322" y="656"/>
                    </a:cubicBezTo>
                    <a:cubicBezTo>
                      <a:pt x="1322" y="287"/>
                      <a:pt x="1024" y="1"/>
                      <a:pt x="65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6" name="Google Shape;1766;p96"/>
              <p:cNvSpPr/>
              <p:nvPr/>
            </p:nvSpPr>
            <p:spPr>
              <a:xfrm>
                <a:off x="4286525" y="-7300"/>
                <a:ext cx="48250" cy="48525"/>
              </a:xfrm>
              <a:custGeom>
                <a:rect b="b" l="l" r="r" t="t"/>
                <a:pathLst>
                  <a:path extrusionOk="0" h="1941" w="1930">
                    <a:moveTo>
                      <a:pt x="965" y="0"/>
                    </a:moveTo>
                    <a:cubicBezTo>
                      <a:pt x="430" y="0"/>
                      <a:pt x="1" y="441"/>
                      <a:pt x="1" y="976"/>
                    </a:cubicBezTo>
                    <a:cubicBezTo>
                      <a:pt x="1" y="1512"/>
                      <a:pt x="430" y="1941"/>
                      <a:pt x="965" y="1941"/>
                    </a:cubicBezTo>
                    <a:cubicBezTo>
                      <a:pt x="1501" y="1941"/>
                      <a:pt x="1930" y="1512"/>
                      <a:pt x="1930" y="976"/>
                    </a:cubicBezTo>
                    <a:cubicBezTo>
                      <a:pt x="1930" y="441"/>
                      <a:pt x="1501" y="0"/>
                      <a:pt x="96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7" name="Google Shape;1767;p96"/>
              <p:cNvSpPr/>
              <p:nvPr/>
            </p:nvSpPr>
            <p:spPr>
              <a:xfrm>
                <a:off x="4044550" y="-7300"/>
                <a:ext cx="48525" cy="48525"/>
              </a:xfrm>
              <a:custGeom>
                <a:rect b="b" l="l" r="r" t="t"/>
                <a:pathLst>
                  <a:path extrusionOk="0" h="1941" w="1941">
                    <a:moveTo>
                      <a:pt x="965" y="0"/>
                    </a:moveTo>
                    <a:cubicBezTo>
                      <a:pt x="429" y="0"/>
                      <a:pt x="0" y="441"/>
                      <a:pt x="0" y="976"/>
                    </a:cubicBezTo>
                    <a:cubicBezTo>
                      <a:pt x="0" y="1512"/>
                      <a:pt x="429" y="1941"/>
                      <a:pt x="965" y="1941"/>
                    </a:cubicBezTo>
                    <a:cubicBezTo>
                      <a:pt x="1500" y="1941"/>
                      <a:pt x="1941" y="1512"/>
                      <a:pt x="1941" y="976"/>
                    </a:cubicBezTo>
                    <a:cubicBezTo>
                      <a:pt x="1941" y="441"/>
                      <a:pt x="1500" y="0"/>
                      <a:pt x="96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8" name="Google Shape;1768;p96"/>
              <p:cNvSpPr/>
              <p:nvPr/>
            </p:nvSpPr>
            <p:spPr>
              <a:xfrm>
                <a:off x="4067450" y="-105250"/>
                <a:ext cx="244400" cy="244400"/>
              </a:xfrm>
              <a:custGeom>
                <a:rect b="b" l="l" r="r" t="t"/>
                <a:pathLst>
                  <a:path extrusionOk="0" h="9776" w="9776">
                    <a:moveTo>
                      <a:pt x="4894" y="1"/>
                    </a:moveTo>
                    <a:cubicBezTo>
                      <a:pt x="2192" y="1"/>
                      <a:pt x="1" y="2192"/>
                      <a:pt x="1" y="4894"/>
                    </a:cubicBezTo>
                    <a:cubicBezTo>
                      <a:pt x="1" y="7597"/>
                      <a:pt x="2192" y="9776"/>
                      <a:pt x="4894" y="9776"/>
                    </a:cubicBezTo>
                    <a:cubicBezTo>
                      <a:pt x="7585" y="9776"/>
                      <a:pt x="9776" y="7597"/>
                      <a:pt x="9776" y="4894"/>
                    </a:cubicBezTo>
                    <a:cubicBezTo>
                      <a:pt x="9776" y="2192"/>
                      <a:pt x="7585" y="1"/>
                      <a:pt x="489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9" name="Google Shape;1769;p96"/>
              <p:cNvSpPr/>
              <p:nvPr/>
            </p:nvSpPr>
            <p:spPr>
              <a:xfrm>
                <a:off x="4090375" y="-18625"/>
                <a:ext cx="198575" cy="69975"/>
              </a:xfrm>
              <a:custGeom>
                <a:rect b="b" l="l" r="r" t="t"/>
                <a:pathLst>
                  <a:path extrusionOk="0" h="2799" w="7943">
                    <a:moveTo>
                      <a:pt x="679" y="1"/>
                    </a:moveTo>
                    <a:cubicBezTo>
                      <a:pt x="298" y="1"/>
                      <a:pt x="1" y="310"/>
                      <a:pt x="1" y="679"/>
                    </a:cubicBezTo>
                    <a:lnTo>
                      <a:pt x="1" y="2120"/>
                    </a:lnTo>
                    <a:cubicBezTo>
                      <a:pt x="1" y="2501"/>
                      <a:pt x="298" y="2799"/>
                      <a:pt x="679" y="2799"/>
                    </a:cubicBezTo>
                    <a:lnTo>
                      <a:pt x="7275" y="2799"/>
                    </a:lnTo>
                    <a:cubicBezTo>
                      <a:pt x="7645" y="2799"/>
                      <a:pt x="7942" y="2501"/>
                      <a:pt x="7942" y="2120"/>
                    </a:cubicBezTo>
                    <a:lnTo>
                      <a:pt x="7942" y="679"/>
                    </a:lnTo>
                    <a:cubicBezTo>
                      <a:pt x="7942" y="310"/>
                      <a:pt x="7645" y="1"/>
                      <a:pt x="727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0" name="Google Shape;1770;p96"/>
              <p:cNvSpPr/>
              <p:nvPr/>
            </p:nvSpPr>
            <p:spPr>
              <a:xfrm>
                <a:off x="4119550" y="4600"/>
                <a:ext cx="24725" cy="24725"/>
              </a:xfrm>
              <a:custGeom>
                <a:rect b="b" l="l" r="r" t="t"/>
                <a:pathLst>
                  <a:path extrusionOk="0" h="989" w="989">
                    <a:moveTo>
                      <a:pt x="489" y="0"/>
                    </a:moveTo>
                    <a:cubicBezTo>
                      <a:pt x="215" y="0"/>
                      <a:pt x="1" y="227"/>
                      <a:pt x="1" y="500"/>
                    </a:cubicBezTo>
                    <a:cubicBezTo>
                      <a:pt x="1" y="774"/>
                      <a:pt x="215" y="989"/>
                      <a:pt x="489" y="989"/>
                    </a:cubicBezTo>
                    <a:cubicBezTo>
                      <a:pt x="763" y="989"/>
                      <a:pt x="989" y="774"/>
                      <a:pt x="989" y="500"/>
                    </a:cubicBezTo>
                    <a:cubicBezTo>
                      <a:pt x="989" y="227"/>
                      <a:pt x="763" y="0"/>
                      <a:pt x="48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1" name="Google Shape;1771;p96"/>
              <p:cNvSpPr/>
              <p:nvPr/>
            </p:nvSpPr>
            <p:spPr>
              <a:xfrm>
                <a:off x="4235050" y="4600"/>
                <a:ext cx="25025" cy="24725"/>
              </a:xfrm>
              <a:custGeom>
                <a:rect b="b" l="l" r="r" t="t"/>
                <a:pathLst>
                  <a:path extrusionOk="0" h="989" w="1001">
                    <a:moveTo>
                      <a:pt x="500" y="0"/>
                    </a:moveTo>
                    <a:cubicBezTo>
                      <a:pt x="226" y="0"/>
                      <a:pt x="0" y="227"/>
                      <a:pt x="0" y="500"/>
                    </a:cubicBezTo>
                    <a:cubicBezTo>
                      <a:pt x="0" y="774"/>
                      <a:pt x="226" y="989"/>
                      <a:pt x="500" y="989"/>
                    </a:cubicBezTo>
                    <a:cubicBezTo>
                      <a:pt x="774" y="989"/>
                      <a:pt x="1000" y="774"/>
                      <a:pt x="1000" y="500"/>
                    </a:cubicBezTo>
                    <a:cubicBezTo>
                      <a:pt x="1000" y="227"/>
                      <a:pt x="774" y="0"/>
                      <a:pt x="50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5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6" name="Google Shape;1776;p97"/>
          <p:cNvSpPr txBox="1"/>
          <p:nvPr>
            <p:ph type="title"/>
          </p:nvPr>
        </p:nvSpPr>
        <p:spPr>
          <a:xfrm>
            <a:off x="653667" y="701800"/>
            <a:ext cx="7491600" cy="5454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Check the Classroom Screen to see your Laptop Number!</a:t>
            </a:r>
            <a:endParaRPr/>
          </a:p>
        </p:txBody>
      </p:sp>
      <p:pic>
        <p:nvPicPr>
          <p:cNvPr id="1777" name="Google Shape;1777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3100" y="2107825"/>
            <a:ext cx="5299750" cy="298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1" name="Shape 1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2" name="Google Shape;1782;p98"/>
          <p:cNvSpPr txBox="1"/>
          <p:nvPr>
            <p:ph type="title"/>
          </p:nvPr>
        </p:nvSpPr>
        <p:spPr>
          <a:xfrm>
            <a:off x="694600" y="1608900"/>
            <a:ext cx="5322600" cy="13248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Open the lid, don’t turn it on yet!</a:t>
            </a:r>
            <a:endParaRPr/>
          </a:p>
        </p:txBody>
      </p:sp>
      <p:pic>
        <p:nvPicPr>
          <p:cNvPr id="1783" name="Google Shape;1783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95125" y="2258600"/>
            <a:ext cx="2714676" cy="203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7" name="Shape 1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8" name="Google Shape;1788;p99"/>
          <p:cNvSpPr txBox="1"/>
          <p:nvPr>
            <p:ph type="title"/>
          </p:nvPr>
        </p:nvSpPr>
        <p:spPr>
          <a:xfrm>
            <a:off x="415600" y="546667"/>
            <a:ext cx="11360700" cy="810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400"/>
              <a:t>Let’s take a tour:</a:t>
            </a:r>
            <a:endParaRPr sz="4400"/>
          </a:p>
        </p:txBody>
      </p:sp>
      <p:pic>
        <p:nvPicPr>
          <p:cNvPr id="1789" name="Google Shape;1789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7851" y="1639300"/>
            <a:ext cx="5458150" cy="4881625"/>
          </a:xfrm>
          <a:prstGeom prst="rect">
            <a:avLst/>
          </a:prstGeom>
          <a:noFill/>
          <a:ln>
            <a:noFill/>
          </a:ln>
        </p:spPr>
      </p:pic>
      <p:sp>
        <p:nvSpPr>
          <p:cNvPr id="1790" name="Google Shape;1790;p99"/>
          <p:cNvSpPr txBox="1"/>
          <p:nvPr>
            <p:ph type="title"/>
          </p:nvPr>
        </p:nvSpPr>
        <p:spPr>
          <a:xfrm>
            <a:off x="6944975" y="1261900"/>
            <a:ext cx="4397700" cy="2082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355">
                <a:solidFill>
                  <a:schemeClr val="dk1"/>
                </a:solidFill>
              </a:rPr>
              <a:t>Can you point to:</a:t>
            </a:r>
            <a:endParaRPr sz="4355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/>
          </a:p>
          <a:p>
            <a:pPr indent="-41148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-"/>
            </a:pPr>
            <a:r>
              <a:rPr lang="en" sz="3200">
                <a:solidFill>
                  <a:schemeClr val="dk1"/>
                </a:solidFill>
              </a:rPr>
              <a:t>On/Off button</a:t>
            </a:r>
            <a:endParaRPr sz="3200">
              <a:solidFill>
                <a:schemeClr val="dk1"/>
              </a:solidFill>
            </a:endParaRPr>
          </a:p>
          <a:p>
            <a:pPr indent="-41148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-"/>
            </a:pPr>
            <a:r>
              <a:rPr lang="en" sz="3200">
                <a:solidFill>
                  <a:schemeClr val="dk1"/>
                </a:solidFill>
              </a:rPr>
              <a:t>Charging port</a:t>
            </a:r>
            <a:endParaRPr sz="3200">
              <a:solidFill>
                <a:schemeClr val="dk1"/>
              </a:solidFill>
            </a:endParaRPr>
          </a:p>
          <a:p>
            <a:pPr indent="-41148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-"/>
            </a:pPr>
            <a:r>
              <a:rPr lang="en" sz="3200">
                <a:solidFill>
                  <a:schemeClr val="dk1"/>
                </a:solidFill>
              </a:rPr>
              <a:t>Trackpad</a:t>
            </a:r>
            <a:endParaRPr sz="3200">
              <a:solidFill>
                <a:schemeClr val="dk1"/>
              </a:solidFill>
            </a:endParaRPr>
          </a:p>
          <a:p>
            <a:pPr indent="-41148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-"/>
            </a:pPr>
            <a:r>
              <a:rPr lang="en" sz="3200">
                <a:solidFill>
                  <a:schemeClr val="dk1"/>
                </a:solidFill>
              </a:rPr>
              <a:t>Trackpoint- pointing stick</a:t>
            </a:r>
            <a:endParaRPr sz="3200">
              <a:solidFill>
                <a:schemeClr val="dk1"/>
              </a:solidFill>
            </a:endParaRPr>
          </a:p>
          <a:p>
            <a:pPr indent="-41148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-"/>
            </a:pPr>
            <a:r>
              <a:rPr lang="en" sz="3200">
                <a:solidFill>
                  <a:schemeClr val="dk1"/>
                </a:solidFill>
              </a:rPr>
              <a:t>Headphones port</a:t>
            </a:r>
            <a:endParaRPr sz="3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4" name="Shape 1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5" name="Google Shape;1795;p100"/>
          <p:cNvPicPr preferRelativeResize="0"/>
          <p:nvPr/>
        </p:nvPicPr>
        <p:blipFill rotWithShape="1">
          <a:blip r:embed="rId3">
            <a:alphaModFix/>
          </a:blip>
          <a:srcRect b="0" l="12989" r="10057" t="0"/>
          <a:stretch/>
        </p:blipFill>
        <p:spPr>
          <a:xfrm>
            <a:off x="2917850" y="691100"/>
            <a:ext cx="8989901" cy="6207351"/>
          </a:xfrm>
          <a:prstGeom prst="rect">
            <a:avLst/>
          </a:prstGeom>
          <a:noFill/>
          <a:ln>
            <a:noFill/>
          </a:ln>
        </p:spPr>
      </p:pic>
      <p:sp>
        <p:nvSpPr>
          <p:cNvPr id="1796" name="Google Shape;1796;p100"/>
          <p:cNvSpPr/>
          <p:nvPr/>
        </p:nvSpPr>
        <p:spPr>
          <a:xfrm>
            <a:off x="3202325" y="2912771"/>
            <a:ext cx="1843200" cy="1200000"/>
          </a:xfrm>
          <a:prstGeom prst="ellipse">
            <a:avLst/>
          </a:prstGeom>
          <a:noFill/>
          <a:ln cap="flat" cmpd="sng" w="11430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7" name="Google Shape;1797;p100"/>
          <p:cNvSpPr/>
          <p:nvPr/>
        </p:nvSpPr>
        <p:spPr>
          <a:xfrm>
            <a:off x="4367933" y="1338983"/>
            <a:ext cx="1028400" cy="1031700"/>
          </a:xfrm>
          <a:prstGeom prst="ellipse">
            <a:avLst/>
          </a:prstGeom>
          <a:noFill/>
          <a:ln cap="flat" cmpd="sng" w="7620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8" name="Google Shape;1798;p100"/>
          <p:cNvSpPr txBox="1"/>
          <p:nvPr/>
        </p:nvSpPr>
        <p:spPr>
          <a:xfrm>
            <a:off x="4933875" y="5417725"/>
            <a:ext cx="4614900" cy="12006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>
                <a:latin typeface="Ubuntu"/>
                <a:ea typeface="Ubuntu"/>
                <a:cs typeface="Ubuntu"/>
                <a:sym typeface="Ubuntu"/>
              </a:rPr>
              <a:t>1.Press and hold on Shift</a:t>
            </a:r>
            <a:endParaRPr sz="31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799" name="Google Shape;1799;p100"/>
          <p:cNvSpPr/>
          <p:nvPr/>
        </p:nvSpPr>
        <p:spPr>
          <a:xfrm rot="1761932">
            <a:off x="4630427" y="4433630"/>
            <a:ext cx="1927691" cy="628907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0" name="Google Shape;1800;p100"/>
          <p:cNvSpPr txBox="1"/>
          <p:nvPr/>
        </p:nvSpPr>
        <p:spPr>
          <a:xfrm>
            <a:off x="5396325" y="0"/>
            <a:ext cx="2169600" cy="7233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>
                <a:latin typeface="Ubuntu"/>
                <a:ea typeface="Ubuntu"/>
                <a:cs typeface="Ubuntu"/>
                <a:sym typeface="Ubuntu"/>
              </a:rPr>
              <a:t>2. Press @</a:t>
            </a:r>
            <a:endParaRPr sz="31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801" name="Google Shape;1801;p100"/>
          <p:cNvSpPr/>
          <p:nvPr/>
        </p:nvSpPr>
        <p:spPr>
          <a:xfrm rot="-3561731">
            <a:off x="5100130" y="806640"/>
            <a:ext cx="1193855" cy="628825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02" name="Google Shape;1802;p1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0400" y="2553947"/>
            <a:ext cx="2303525" cy="2348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6" name="Shape 1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7" name="Google Shape;1807;p101"/>
          <p:cNvSpPr txBox="1"/>
          <p:nvPr>
            <p:ph type="title"/>
          </p:nvPr>
        </p:nvSpPr>
        <p:spPr>
          <a:xfrm>
            <a:off x="415600" y="546667"/>
            <a:ext cx="11360700" cy="810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get started:</a:t>
            </a:r>
            <a:endParaRPr/>
          </a:p>
        </p:txBody>
      </p:sp>
      <p:sp>
        <p:nvSpPr>
          <p:cNvPr id="1808" name="Google Shape;1808;p101"/>
          <p:cNvSpPr txBox="1"/>
          <p:nvPr/>
        </p:nvSpPr>
        <p:spPr>
          <a:xfrm>
            <a:off x="779100" y="1430550"/>
            <a:ext cx="5316900" cy="32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Comfortaa Medium"/>
              <a:buAutoNum type="arabicPeriod"/>
            </a:pPr>
            <a:r>
              <a:rPr lang="en" sz="3000">
                <a:solidFill>
                  <a:schemeClr val="dk2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On button</a:t>
            </a:r>
            <a:endParaRPr sz="3000">
              <a:solidFill>
                <a:schemeClr val="dk2"/>
              </a:solidFill>
              <a:latin typeface="Comfortaa Medium"/>
              <a:ea typeface="Comfortaa Medium"/>
              <a:cs typeface="Comfortaa Medium"/>
              <a:sym typeface="Comfortaa Medium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Comfortaa Medium"/>
              <a:buAutoNum type="arabicPeriod"/>
            </a:pPr>
            <a:r>
              <a:rPr lang="en" sz="3000">
                <a:solidFill>
                  <a:schemeClr val="dk2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Wait for BIS logo</a:t>
            </a:r>
            <a:endParaRPr sz="3000">
              <a:solidFill>
                <a:schemeClr val="dk2"/>
              </a:solidFill>
              <a:latin typeface="Comfortaa Medium"/>
              <a:ea typeface="Comfortaa Medium"/>
              <a:cs typeface="Comfortaa Medium"/>
              <a:sym typeface="Comfortaa Medium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Comfortaa Medium"/>
              <a:buAutoNum type="arabicPeriod"/>
            </a:pPr>
            <a:r>
              <a:rPr lang="en" sz="3000">
                <a:solidFill>
                  <a:schemeClr val="dk2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Press Enter</a:t>
            </a:r>
            <a:endParaRPr sz="3000">
              <a:solidFill>
                <a:schemeClr val="dk2"/>
              </a:solidFill>
              <a:latin typeface="Comfortaa Medium"/>
              <a:ea typeface="Comfortaa Medium"/>
              <a:cs typeface="Comfortaa Medium"/>
              <a:sym typeface="Comfortaa Medi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2"/>
              </a:solidFill>
              <a:latin typeface="Comfortaa Medium"/>
              <a:ea typeface="Comfortaa Medium"/>
              <a:cs typeface="Comfortaa Medium"/>
              <a:sym typeface="Comfortaa Medium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Comfortaa Medium"/>
              <a:buAutoNum type="arabicPeriod"/>
            </a:pPr>
            <a:r>
              <a:rPr lang="en" sz="3000">
                <a:solidFill>
                  <a:schemeClr val="dk2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Are you on the DREAMS LAB wifi?</a:t>
            </a:r>
            <a:endParaRPr sz="3000">
              <a:solidFill>
                <a:schemeClr val="dk2"/>
              </a:solidFill>
              <a:latin typeface="Comfortaa Medium"/>
              <a:ea typeface="Comfortaa Medium"/>
              <a:cs typeface="Comfortaa Medium"/>
              <a:sym typeface="Comfortaa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2"/>
              </a:solidFill>
              <a:latin typeface="Comfortaa Medium"/>
              <a:ea typeface="Comfortaa Medium"/>
              <a:cs typeface="Comfortaa Medium"/>
              <a:sym typeface="Comfortaa Medium"/>
            </a:endParaRPr>
          </a:p>
        </p:txBody>
      </p:sp>
      <p:pic>
        <p:nvPicPr>
          <p:cNvPr id="1809" name="Google Shape;1809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82825" y="2151324"/>
            <a:ext cx="4821248" cy="3615948"/>
          </a:xfrm>
          <a:prstGeom prst="rect">
            <a:avLst/>
          </a:prstGeom>
          <a:noFill/>
          <a:ln>
            <a:noFill/>
          </a:ln>
        </p:spPr>
      </p:pic>
      <p:sp>
        <p:nvSpPr>
          <p:cNvPr id="1810" name="Google Shape;1810;p101"/>
          <p:cNvSpPr/>
          <p:nvPr/>
        </p:nvSpPr>
        <p:spPr>
          <a:xfrm rot="-4331679">
            <a:off x="8942441" y="3165727"/>
            <a:ext cx="3410248" cy="52655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fortaa Medium"/>
              <a:ea typeface="Comfortaa Medium"/>
              <a:cs typeface="Comfortaa Medium"/>
              <a:sym typeface="Comfortaa Medium"/>
            </a:endParaRPr>
          </a:p>
        </p:txBody>
      </p:sp>
      <p:pic>
        <p:nvPicPr>
          <p:cNvPr id="1811" name="Google Shape;1811;p101"/>
          <p:cNvPicPr preferRelativeResize="0"/>
          <p:nvPr/>
        </p:nvPicPr>
        <p:blipFill rotWithShape="1">
          <a:blip r:embed="rId3">
            <a:alphaModFix/>
          </a:blip>
          <a:srcRect b="16901" l="85405" r="11734" t="79946"/>
          <a:stretch/>
        </p:blipFill>
        <p:spPr>
          <a:xfrm>
            <a:off x="9994200" y="583050"/>
            <a:ext cx="1721866" cy="1423200"/>
          </a:xfrm>
          <a:prstGeom prst="rect">
            <a:avLst/>
          </a:prstGeom>
          <a:solidFill>
            <a:srgbClr val="FFFF00"/>
          </a:solidFill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6" name="Google Shape;1816;p102"/>
          <p:cNvSpPr txBox="1"/>
          <p:nvPr>
            <p:ph type="title"/>
          </p:nvPr>
        </p:nvSpPr>
        <p:spPr>
          <a:xfrm>
            <a:off x="415600" y="546667"/>
            <a:ext cx="11360700" cy="810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Logging in:</a:t>
            </a:r>
            <a:endParaRPr/>
          </a:p>
        </p:txBody>
      </p:sp>
      <p:sp>
        <p:nvSpPr>
          <p:cNvPr id="1817" name="Google Shape;1817;p102"/>
          <p:cNvSpPr txBox="1"/>
          <p:nvPr/>
        </p:nvSpPr>
        <p:spPr>
          <a:xfrm>
            <a:off x="683225" y="1636150"/>
            <a:ext cx="5316900" cy="42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Comfortaa Medium"/>
              <a:buAutoNum type="arabicPeriod"/>
            </a:pPr>
            <a:r>
              <a:rPr lang="en" sz="3200">
                <a:solidFill>
                  <a:schemeClr val="dk2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Login </a:t>
            </a:r>
            <a:endParaRPr sz="3200">
              <a:solidFill>
                <a:schemeClr val="dk2"/>
              </a:solidFill>
              <a:latin typeface="Comfortaa Medium"/>
              <a:ea typeface="Comfortaa Medium"/>
              <a:cs typeface="Comfortaa Medium"/>
              <a:sym typeface="Comfortaa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2"/>
              </a:solidFill>
              <a:latin typeface="Comfortaa Medium"/>
              <a:ea typeface="Comfortaa Medium"/>
              <a:cs typeface="Comfortaa Medium"/>
              <a:sym typeface="Comfortaa Medium"/>
            </a:endParaRPr>
          </a:p>
        </p:txBody>
      </p:sp>
      <p:pic>
        <p:nvPicPr>
          <p:cNvPr id="1818" name="Google Shape;1818;p102"/>
          <p:cNvPicPr preferRelativeResize="0"/>
          <p:nvPr/>
        </p:nvPicPr>
        <p:blipFill rotWithShape="1">
          <a:blip r:embed="rId3">
            <a:alphaModFix/>
          </a:blip>
          <a:srcRect b="4618" l="17565" r="7302" t="5169"/>
          <a:stretch/>
        </p:blipFill>
        <p:spPr>
          <a:xfrm rot="5400000">
            <a:off x="7444936" y="1469176"/>
            <a:ext cx="2928127" cy="4687601"/>
          </a:xfrm>
          <a:prstGeom prst="rect">
            <a:avLst/>
          </a:prstGeom>
          <a:noFill/>
          <a:ln>
            <a:noFill/>
          </a:ln>
        </p:spPr>
      </p:pic>
      <p:sp>
        <p:nvSpPr>
          <p:cNvPr id="1819" name="Google Shape;1819;p102"/>
          <p:cNvSpPr/>
          <p:nvPr/>
        </p:nvSpPr>
        <p:spPr>
          <a:xfrm>
            <a:off x="8003575" y="3305700"/>
            <a:ext cx="1489800" cy="231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fortaa Medium"/>
              <a:ea typeface="Comfortaa Medium"/>
              <a:cs typeface="Comfortaa Medium"/>
              <a:sym typeface="Comfortaa Medium"/>
            </a:endParaRPr>
          </a:p>
        </p:txBody>
      </p:sp>
      <p:sp>
        <p:nvSpPr>
          <p:cNvPr id="1820" name="Google Shape;1820;p102"/>
          <p:cNvSpPr/>
          <p:nvPr/>
        </p:nvSpPr>
        <p:spPr>
          <a:xfrm>
            <a:off x="7541225" y="3947850"/>
            <a:ext cx="975900" cy="179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fortaa Medium"/>
              <a:ea typeface="Comfortaa Medium"/>
              <a:cs typeface="Comfortaa Medium"/>
              <a:sym typeface="Comfortaa Medium"/>
            </a:endParaRPr>
          </a:p>
        </p:txBody>
      </p:sp>
      <p:sp>
        <p:nvSpPr>
          <p:cNvPr id="1821" name="Google Shape;1821;p102"/>
          <p:cNvSpPr/>
          <p:nvPr/>
        </p:nvSpPr>
        <p:spPr>
          <a:xfrm>
            <a:off x="8337475" y="4410175"/>
            <a:ext cx="822000" cy="231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fortaa Medium"/>
              <a:ea typeface="Comfortaa Medium"/>
              <a:cs typeface="Comfortaa Medium"/>
              <a:sym typeface="Comfortaa Medium"/>
            </a:endParaRPr>
          </a:p>
        </p:txBody>
      </p:sp>
      <p:pic>
        <p:nvPicPr>
          <p:cNvPr id="1822" name="Google Shape;1822;p1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53200" y="1469200"/>
            <a:ext cx="3612000" cy="481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9" name="Shape 1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0" name="Google Shape;1240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7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1241" name="Google Shape;1241;p76"/>
          <p:cNvSpPr txBox="1"/>
          <p:nvPr>
            <p:ph idx="4294967295" type="title"/>
          </p:nvPr>
        </p:nvSpPr>
        <p:spPr>
          <a:xfrm>
            <a:off x="9364900" y="1210525"/>
            <a:ext cx="2619900" cy="22728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100"/>
              <a:t>What do these look like in the DREAMS</a:t>
            </a:r>
            <a:endParaRPr sz="5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100"/>
              <a:t>Labs?</a:t>
            </a:r>
            <a:endParaRPr sz="51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6" name="Shape 1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7" name="Google Shape;1827;p103"/>
          <p:cNvGrpSpPr/>
          <p:nvPr/>
        </p:nvGrpSpPr>
        <p:grpSpPr>
          <a:xfrm rot="-807536">
            <a:off x="58216" y="1077993"/>
            <a:ext cx="1941562" cy="2460140"/>
            <a:chOff x="4700075" y="3262363"/>
            <a:chExt cx="560525" cy="710238"/>
          </a:xfrm>
        </p:grpSpPr>
        <p:sp>
          <p:nvSpPr>
            <p:cNvPr id="1828" name="Google Shape;1828;p103"/>
            <p:cNvSpPr/>
            <p:nvPr/>
          </p:nvSpPr>
          <p:spPr>
            <a:xfrm>
              <a:off x="4700075" y="3262375"/>
              <a:ext cx="560525" cy="710225"/>
            </a:xfrm>
            <a:custGeom>
              <a:rect b="b" l="l" r="r" t="t"/>
              <a:pathLst>
                <a:path extrusionOk="0" h="28409" w="22421">
                  <a:moveTo>
                    <a:pt x="6728" y="0"/>
                  </a:moveTo>
                  <a:cubicBezTo>
                    <a:pt x="6121" y="0"/>
                    <a:pt x="5632" y="488"/>
                    <a:pt x="5632" y="1084"/>
                  </a:cubicBezTo>
                  <a:lnTo>
                    <a:pt x="5632" y="3000"/>
                  </a:lnTo>
                  <a:cubicBezTo>
                    <a:pt x="5394" y="3012"/>
                    <a:pt x="5204" y="3215"/>
                    <a:pt x="5204" y="3465"/>
                  </a:cubicBezTo>
                  <a:lnTo>
                    <a:pt x="5204" y="3953"/>
                  </a:lnTo>
                  <a:lnTo>
                    <a:pt x="4716" y="3953"/>
                  </a:lnTo>
                  <a:lnTo>
                    <a:pt x="4716" y="4286"/>
                  </a:lnTo>
                  <a:lnTo>
                    <a:pt x="3263" y="4286"/>
                  </a:lnTo>
                  <a:cubicBezTo>
                    <a:pt x="3120" y="3834"/>
                    <a:pt x="2692" y="3501"/>
                    <a:pt x="2192" y="3501"/>
                  </a:cubicBezTo>
                  <a:cubicBezTo>
                    <a:pt x="1584" y="3501"/>
                    <a:pt x="1084" y="4001"/>
                    <a:pt x="1084" y="4608"/>
                  </a:cubicBezTo>
                  <a:cubicBezTo>
                    <a:pt x="1084" y="5227"/>
                    <a:pt x="1572" y="5727"/>
                    <a:pt x="2192" y="5727"/>
                  </a:cubicBezTo>
                  <a:cubicBezTo>
                    <a:pt x="2692" y="5727"/>
                    <a:pt x="3108" y="5406"/>
                    <a:pt x="3251" y="4953"/>
                  </a:cubicBezTo>
                  <a:lnTo>
                    <a:pt x="4716" y="4953"/>
                  </a:lnTo>
                  <a:lnTo>
                    <a:pt x="4716" y="5298"/>
                  </a:lnTo>
                  <a:lnTo>
                    <a:pt x="5192" y="5298"/>
                  </a:lnTo>
                  <a:lnTo>
                    <a:pt x="5192" y="5727"/>
                  </a:lnTo>
                  <a:cubicBezTo>
                    <a:pt x="5192" y="5977"/>
                    <a:pt x="5394" y="6179"/>
                    <a:pt x="5632" y="6191"/>
                  </a:cubicBezTo>
                  <a:lnTo>
                    <a:pt x="5632" y="8394"/>
                  </a:lnTo>
                  <a:cubicBezTo>
                    <a:pt x="5632" y="8989"/>
                    <a:pt x="6121" y="9477"/>
                    <a:pt x="6728" y="9477"/>
                  </a:cubicBezTo>
                  <a:lnTo>
                    <a:pt x="9300" y="9477"/>
                  </a:lnTo>
                  <a:lnTo>
                    <a:pt x="9300" y="10323"/>
                  </a:lnTo>
                  <a:lnTo>
                    <a:pt x="4442" y="10323"/>
                  </a:lnTo>
                  <a:lnTo>
                    <a:pt x="4442" y="11216"/>
                  </a:lnTo>
                  <a:lnTo>
                    <a:pt x="4442" y="11966"/>
                  </a:lnTo>
                  <a:lnTo>
                    <a:pt x="4442" y="12013"/>
                  </a:lnTo>
                  <a:lnTo>
                    <a:pt x="5609" y="12013"/>
                  </a:lnTo>
                  <a:cubicBezTo>
                    <a:pt x="5251" y="12204"/>
                    <a:pt x="4906" y="12430"/>
                    <a:pt x="4585" y="12692"/>
                  </a:cubicBezTo>
                  <a:cubicBezTo>
                    <a:pt x="4358" y="12871"/>
                    <a:pt x="4132" y="13061"/>
                    <a:pt x="3930" y="13264"/>
                  </a:cubicBezTo>
                  <a:cubicBezTo>
                    <a:pt x="3739" y="13454"/>
                    <a:pt x="3573" y="13645"/>
                    <a:pt x="3418" y="13847"/>
                  </a:cubicBezTo>
                  <a:cubicBezTo>
                    <a:pt x="3037" y="14323"/>
                    <a:pt x="2739" y="14823"/>
                    <a:pt x="2513" y="15359"/>
                  </a:cubicBezTo>
                  <a:cubicBezTo>
                    <a:pt x="2275" y="15895"/>
                    <a:pt x="2108" y="16466"/>
                    <a:pt x="1977" y="17050"/>
                  </a:cubicBezTo>
                  <a:cubicBezTo>
                    <a:pt x="1846" y="17681"/>
                    <a:pt x="1775" y="18324"/>
                    <a:pt x="1727" y="18979"/>
                  </a:cubicBezTo>
                  <a:cubicBezTo>
                    <a:pt x="1680" y="19610"/>
                    <a:pt x="1668" y="20241"/>
                    <a:pt x="1668" y="20872"/>
                  </a:cubicBezTo>
                  <a:cubicBezTo>
                    <a:pt x="1668" y="20979"/>
                    <a:pt x="1668" y="21098"/>
                    <a:pt x="1668" y="21205"/>
                  </a:cubicBezTo>
                  <a:cubicBezTo>
                    <a:pt x="715" y="21443"/>
                    <a:pt x="1" y="22300"/>
                    <a:pt x="1" y="23336"/>
                  </a:cubicBezTo>
                  <a:lnTo>
                    <a:pt x="1" y="24848"/>
                  </a:lnTo>
                  <a:lnTo>
                    <a:pt x="1168" y="24848"/>
                  </a:lnTo>
                  <a:lnTo>
                    <a:pt x="1168" y="23324"/>
                  </a:lnTo>
                  <a:cubicBezTo>
                    <a:pt x="1168" y="22765"/>
                    <a:pt x="1632" y="22300"/>
                    <a:pt x="2192" y="22300"/>
                  </a:cubicBezTo>
                  <a:cubicBezTo>
                    <a:pt x="2763" y="22300"/>
                    <a:pt x="3227" y="22765"/>
                    <a:pt x="3227" y="23324"/>
                  </a:cubicBezTo>
                  <a:lnTo>
                    <a:pt x="3227" y="24836"/>
                  </a:lnTo>
                  <a:lnTo>
                    <a:pt x="4394" y="24836"/>
                  </a:lnTo>
                  <a:lnTo>
                    <a:pt x="4394" y="23324"/>
                  </a:lnTo>
                  <a:cubicBezTo>
                    <a:pt x="4394" y="22336"/>
                    <a:pt x="3739" y="21503"/>
                    <a:pt x="2834" y="21229"/>
                  </a:cubicBezTo>
                  <a:lnTo>
                    <a:pt x="2834" y="20860"/>
                  </a:lnTo>
                  <a:cubicBezTo>
                    <a:pt x="2834" y="20276"/>
                    <a:pt x="2846" y="19681"/>
                    <a:pt x="2882" y="19098"/>
                  </a:cubicBezTo>
                  <a:cubicBezTo>
                    <a:pt x="2918" y="18526"/>
                    <a:pt x="2989" y="17967"/>
                    <a:pt x="3096" y="17419"/>
                  </a:cubicBezTo>
                  <a:cubicBezTo>
                    <a:pt x="3215" y="16859"/>
                    <a:pt x="3382" y="16300"/>
                    <a:pt x="3620" y="15776"/>
                  </a:cubicBezTo>
                  <a:cubicBezTo>
                    <a:pt x="3811" y="15347"/>
                    <a:pt x="4061" y="14942"/>
                    <a:pt x="4358" y="14549"/>
                  </a:cubicBezTo>
                  <a:cubicBezTo>
                    <a:pt x="4478" y="14395"/>
                    <a:pt x="4609" y="14240"/>
                    <a:pt x="4751" y="14085"/>
                  </a:cubicBezTo>
                  <a:cubicBezTo>
                    <a:pt x="4906" y="13930"/>
                    <a:pt x="5061" y="13787"/>
                    <a:pt x="5228" y="13657"/>
                  </a:cubicBezTo>
                  <a:cubicBezTo>
                    <a:pt x="5430" y="13478"/>
                    <a:pt x="5656" y="13323"/>
                    <a:pt x="5882" y="13180"/>
                  </a:cubicBezTo>
                  <a:lnTo>
                    <a:pt x="5882" y="20872"/>
                  </a:lnTo>
                  <a:lnTo>
                    <a:pt x="7406" y="20872"/>
                  </a:lnTo>
                  <a:cubicBezTo>
                    <a:pt x="7335" y="21015"/>
                    <a:pt x="7276" y="21169"/>
                    <a:pt x="7216" y="21324"/>
                  </a:cubicBezTo>
                  <a:cubicBezTo>
                    <a:pt x="7014" y="21872"/>
                    <a:pt x="6883" y="22455"/>
                    <a:pt x="6811" y="23062"/>
                  </a:cubicBezTo>
                  <a:cubicBezTo>
                    <a:pt x="6740" y="23562"/>
                    <a:pt x="6704" y="24074"/>
                    <a:pt x="6704" y="24575"/>
                  </a:cubicBezTo>
                  <a:cubicBezTo>
                    <a:pt x="6692" y="25086"/>
                    <a:pt x="6716" y="25587"/>
                    <a:pt x="6752" y="26051"/>
                  </a:cubicBezTo>
                  <a:cubicBezTo>
                    <a:pt x="6573" y="26229"/>
                    <a:pt x="6454" y="26480"/>
                    <a:pt x="6454" y="26753"/>
                  </a:cubicBezTo>
                  <a:lnTo>
                    <a:pt x="6454" y="26968"/>
                  </a:lnTo>
                  <a:lnTo>
                    <a:pt x="4132" y="26968"/>
                  </a:lnTo>
                  <a:lnTo>
                    <a:pt x="4132" y="27682"/>
                  </a:lnTo>
                  <a:lnTo>
                    <a:pt x="4132" y="28396"/>
                  </a:lnTo>
                  <a:lnTo>
                    <a:pt x="4132" y="28408"/>
                  </a:lnTo>
                  <a:lnTo>
                    <a:pt x="8776" y="28408"/>
                  </a:lnTo>
                  <a:lnTo>
                    <a:pt x="8776" y="28396"/>
                  </a:lnTo>
                  <a:lnTo>
                    <a:pt x="8776" y="27682"/>
                  </a:lnTo>
                  <a:lnTo>
                    <a:pt x="8776" y="26968"/>
                  </a:lnTo>
                  <a:lnTo>
                    <a:pt x="8395" y="26968"/>
                  </a:lnTo>
                  <a:lnTo>
                    <a:pt x="8395" y="26753"/>
                  </a:lnTo>
                  <a:cubicBezTo>
                    <a:pt x="8395" y="26432"/>
                    <a:pt x="8240" y="26146"/>
                    <a:pt x="8002" y="25968"/>
                  </a:cubicBezTo>
                  <a:cubicBezTo>
                    <a:pt x="8002" y="25944"/>
                    <a:pt x="7990" y="25920"/>
                    <a:pt x="7990" y="25896"/>
                  </a:cubicBezTo>
                  <a:cubicBezTo>
                    <a:pt x="7954" y="25456"/>
                    <a:pt x="7942" y="25015"/>
                    <a:pt x="7954" y="24586"/>
                  </a:cubicBezTo>
                  <a:cubicBezTo>
                    <a:pt x="7966" y="24051"/>
                    <a:pt x="8014" y="23515"/>
                    <a:pt x="8109" y="22991"/>
                  </a:cubicBezTo>
                  <a:cubicBezTo>
                    <a:pt x="8121" y="22908"/>
                    <a:pt x="8133" y="22824"/>
                    <a:pt x="8157" y="22741"/>
                  </a:cubicBezTo>
                  <a:cubicBezTo>
                    <a:pt x="8228" y="22360"/>
                    <a:pt x="8335" y="21979"/>
                    <a:pt x="8478" y="21610"/>
                  </a:cubicBezTo>
                  <a:cubicBezTo>
                    <a:pt x="8585" y="21348"/>
                    <a:pt x="8704" y="21098"/>
                    <a:pt x="8859" y="20872"/>
                  </a:cubicBezTo>
                  <a:lnTo>
                    <a:pt x="13443" y="20872"/>
                  </a:lnTo>
                  <a:cubicBezTo>
                    <a:pt x="13633" y="21098"/>
                    <a:pt x="13788" y="21348"/>
                    <a:pt x="13919" y="21610"/>
                  </a:cubicBezTo>
                  <a:cubicBezTo>
                    <a:pt x="13979" y="21717"/>
                    <a:pt x="14038" y="21836"/>
                    <a:pt x="14086" y="21955"/>
                  </a:cubicBezTo>
                  <a:cubicBezTo>
                    <a:pt x="14205" y="22289"/>
                    <a:pt x="14312" y="22646"/>
                    <a:pt x="14384" y="22991"/>
                  </a:cubicBezTo>
                  <a:cubicBezTo>
                    <a:pt x="14491" y="23515"/>
                    <a:pt x="14550" y="24051"/>
                    <a:pt x="14550" y="24586"/>
                  </a:cubicBezTo>
                  <a:cubicBezTo>
                    <a:pt x="14562" y="25027"/>
                    <a:pt x="14526" y="25479"/>
                    <a:pt x="14467" y="25908"/>
                  </a:cubicBezTo>
                  <a:cubicBezTo>
                    <a:pt x="14467" y="25920"/>
                    <a:pt x="14455" y="25932"/>
                    <a:pt x="14455" y="25944"/>
                  </a:cubicBezTo>
                  <a:cubicBezTo>
                    <a:pt x="14205" y="26122"/>
                    <a:pt x="14026" y="26420"/>
                    <a:pt x="14026" y="26753"/>
                  </a:cubicBezTo>
                  <a:lnTo>
                    <a:pt x="14026" y="26980"/>
                  </a:lnTo>
                  <a:lnTo>
                    <a:pt x="13693" y="26980"/>
                  </a:lnTo>
                  <a:lnTo>
                    <a:pt x="13693" y="27694"/>
                  </a:lnTo>
                  <a:lnTo>
                    <a:pt x="13693" y="28408"/>
                  </a:lnTo>
                  <a:lnTo>
                    <a:pt x="18336" y="28408"/>
                  </a:lnTo>
                  <a:lnTo>
                    <a:pt x="18336" y="27694"/>
                  </a:lnTo>
                  <a:lnTo>
                    <a:pt x="18336" y="26980"/>
                  </a:lnTo>
                  <a:lnTo>
                    <a:pt x="15967" y="26980"/>
                  </a:lnTo>
                  <a:lnTo>
                    <a:pt x="15967" y="26753"/>
                  </a:lnTo>
                  <a:cubicBezTo>
                    <a:pt x="15967" y="26491"/>
                    <a:pt x="15860" y="26253"/>
                    <a:pt x="15693" y="26075"/>
                  </a:cubicBezTo>
                  <a:cubicBezTo>
                    <a:pt x="15753" y="25598"/>
                    <a:pt x="15777" y="25098"/>
                    <a:pt x="15765" y="24586"/>
                  </a:cubicBezTo>
                  <a:cubicBezTo>
                    <a:pt x="15753" y="24074"/>
                    <a:pt x="15705" y="23562"/>
                    <a:pt x="15622" y="23062"/>
                  </a:cubicBezTo>
                  <a:cubicBezTo>
                    <a:pt x="15515" y="22467"/>
                    <a:pt x="15360" y="21884"/>
                    <a:pt x="15134" y="21336"/>
                  </a:cubicBezTo>
                  <a:cubicBezTo>
                    <a:pt x="15062" y="21181"/>
                    <a:pt x="14991" y="21026"/>
                    <a:pt x="14907" y="20872"/>
                  </a:cubicBezTo>
                  <a:lnTo>
                    <a:pt x="16586" y="20872"/>
                  </a:lnTo>
                  <a:lnTo>
                    <a:pt x="16586" y="13204"/>
                  </a:lnTo>
                  <a:cubicBezTo>
                    <a:pt x="16812" y="13347"/>
                    <a:pt x="17027" y="13502"/>
                    <a:pt x="17241" y="13668"/>
                  </a:cubicBezTo>
                  <a:cubicBezTo>
                    <a:pt x="17408" y="13799"/>
                    <a:pt x="17563" y="13942"/>
                    <a:pt x="17717" y="14097"/>
                  </a:cubicBezTo>
                  <a:cubicBezTo>
                    <a:pt x="17860" y="14240"/>
                    <a:pt x="17991" y="14395"/>
                    <a:pt x="18122" y="14549"/>
                  </a:cubicBezTo>
                  <a:cubicBezTo>
                    <a:pt x="18432" y="14930"/>
                    <a:pt x="18682" y="15347"/>
                    <a:pt x="18872" y="15776"/>
                  </a:cubicBezTo>
                  <a:cubicBezTo>
                    <a:pt x="19110" y="16300"/>
                    <a:pt x="19277" y="16847"/>
                    <a:pt x="19384" y="17419"/>
                  </a:cubicBezTo>
                  <a:cubicBezTo>
                    <a:pt x="19491" y="17967"/>
                    <a:pt x="19551" y="18538"/>
                    <a:pt x="19587" y="19098"/>
                  </a:cubicBezTo>
                  <a:cubicBezTo>
                    <a:pt x="19622" y="19693"/>
                    <a:pt x="19634" y="20288"/>
                    <a:pt x="19634" y="20872"/>
                  </a:cubicBezTo>
                  <a:lnTo>
                    <a:pt x="19634" y="21217"/>
                  </a:lnTo>
                  <a:cubicBezTo>
                    <a:pt x="18706" y="21479"/>
                    <a:pt x="18027" y="22324"/>
                    <a:pt x="18027" y="23336"/>
                  </a:cubicBezTo>
                  <a:lnTo>
                    <a:pt x="18027" y="24848"/>
                  </a:lnTo>
                  <a:lnTo>
                    <a:pt x="19194" y="24848"/>
                  </a:lnTo>
                  <a:lnTo>
                    <a:pt x="19194" y="23324"/>
                  </a:lnTo>
                  <a:cubicBezTo>
                    <a:pt x="19194" y="22765"/>
                    <a:pt x="19658" y="22300"/>
                    <a:pt x="20218" y="22300"/>
                  </a:cubicBezTo>
                  <a:cubicBezTo>
                    <a:pt x="20789" y="22300"/>
                    <a:pt x="21242" y="22765"/>
                    <a:pt x="21242" y="23324"/>
                  </a:cubicBezTo>
                  <a:lnTo>
                    <a:pt x="21242" y="24836"/>
                  </a:lnTo>
                  <a:lnTo>
                    <a:pt x="22420" y="24836"/>
                  </a:lnTo>
                  <a:lnTo>
                    <a:pt x="22420" y="23324"/>
                  </a:lnTo>
                  <a:cubicBezTo>
                    <a:pt x="22408" y="22324"/>
                    <a:pt x="21730" y="21467"/>
                    <a:pt x="20801" y="21217"/>
                  </a:cubicBezTo>
                  <a:cubicBezTo>
                    <a:pt x="20801" y="21098"/>
                    <a:pt x="20801" y="20979"/>
                    <a:pt x="20801" y="20860"/>
                  </a:cubicBezTo>
                  <a:cubicBezTo>
                    <a:pt x="20801" y="20229"/>
                    <a:pt x="20777" y="19598"/>
                    <a:pt x="20730" y="18979"/>
                  </a:cubicBezTo>
                  <a:cubicBezTo>
                    <a:pt x="20682" y="18324"/>
                    <a:pt x="20611" y="17681"/>
                    <a:pt x="20468" y="17050"/>
                  </a:cubicBezTo>
                  <a:cubicBezTo>
                    <a:pt x="20349" y="16478"/>
                    <a:pt x="20170" y="15907"/>
                    <a:pt x="19932" y="15359"/>
                  </a:cubicBezTo>
                  <a:cubicBezTo>
                    <a:pt x="19706" y="14835"/>
                    <a:pt x="19408" y="14335"/>
                    <a:pt x="19039" y="13847"/>
                  </a:cubicBezTo>
                  <a:cubicBezTo>
                    <a:pt x="18884" y="13657"/>
                    <a:pt x="18717" y="13454"/>
                    <a:pt x="18539" y="13264"/>
                  </a:cubicBezTo>
                  <a:cubicBezTo>
                    <a:pt x="18336" y="13049"/>
                    <a:pt x="18122" y="12859"/>
                    <a:pt x="17896" y="12668"/>
                  </a:cubicBezTo>
                  <a:cubicBezTo>
                    <a:pt x="17574" y="12418"/>
                    <a:pt x="17241" y="12204"/>
                    <a:pt x="16896" y="12013"/>
                  </a:cubicBezTo>
                  <a:lnTo>
                    <a:pt x="18027" y="12013"/>
                  </a:lnTo>
                  <a:lnTo>
                    <a:pt x="18027" y="11966"/>
                  </a:lnTo>
                  <a:lnTo>
                    <a:pt x="18027" y="11216"/>
                  </a:lnTo>
                  <a:lnTo>
                    <a:pt x="18027" y="10323"/>
                  </a:lnTo>
                  <a:lnTo>
                    <a:pt x="13169" y="10323"/>
                  </a:lnTo>
                  <a:lnTo>
                    <a:pt x="13169" y="9477"/>
                  </a:lnTo>
                  <a:lnTo>
                    <a:pt x="15741" y="9477"/>
                  </a:lnTo>
                  <a:cubicBezTo>
                    <a:pt x="16336" y="9477"/>
                    <a:pt x="16824" y="8989"/>
                    <a:pt x="16824" y="8394"/>
                  </a:cubicBezTo>
                  <a:lnTo>
                    <a:pt x="16824" y="6191"/>
                  </a:lnTo>
                  <a:cubicBezTo>
                    <a:pt x="17086" y="6191"/>
                    <a:pt x="17289" y="5989"/>
                    <a:pt x="17289" y="5727"/>
                  </a:cubicBezTo>
                  <a:lnTo>
                    <a:pt x="17289" y="5227"/>
                  </a:lnTo>
                  <a:lnTo>
                    <a:pt x="17765" y="5227"/>
                  </a:lnTo>
                  <a:lnTo>
                    <a:pt x="17765" y="4894"/>
                  </a:lnTo>
                  <a:lnTo>
                    <a:pt x="19229" y="4894"/>
                  </a:lnTo>
                  <a:cubicBezTo>
                    <a:pt x="19360" y="5358"/>
                    <a:pt x="19789" y="5691"/>
                    <a:pt x="20289" y="5691"/>
                  </a:cubicBezTo>
                  <a:cubicBezTo>
                    <a:pt x="20908" y="5691"/>
                    <a:pt x="21408" y="5191"/>
                    <a:pt x="21408" y="4572"/>
                  </a:cubicBezTo>
                  <a:cubicBezTo>
                    <a:pt x="21408" y="3965"/>
                    <a:pt x="20908" y="3465"/>
                    <a:pt x="20289" y="3465"/>
                  </a:cubicBezTo>
                  <a:cubicBezTo>
                    <a:pt x="19801" y="3465"/>
                    <a:pt x="19372" y="3786"/>
                    <a:pt x="19229" y="4239"/>
                  </a:cubicBezTo>
                  <a:lnTo>
                    <a:pt x="17765" y="4239"/>
                  </a:lnTo>
                  <a:lnTo>
                    <a:pt x="17765" y="3893"/>
                  </a:lnTo>
                  <a:lnTo>
                    <a:pt x="17289" y="3893"/>
                  </a:lnTo>
                  <a:lnTo>
                    <a:pt x="17289" y="3465"/>
                  </a:lnTo>
                  <a:cubicBezTo>
                    <a:pt x="17289" y="3203"/>
                    <a:pt x="17086" y="3000"/>
                    <a:pt x="16824" y="3000"/>
                  </a:cubicBezTo>
                  <a:lnTo>
                    <a:pt x="16824" y="1084"/>
                  </a:lnTo>
                  <a:cubicBezTo>
                    <a:pt x="16824" y="488"/>
                    <a:pt x="16336" y="0"/>
                    <a:pt x="15741" y="0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16195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2820000" dist="70853">
                <a:schemeClr val="lt2">
                  <a:alpha val="26000"/>
                </a:schemeClr>
              </a:outerShdw>
            </a:effectLst>
          </p:spPr>
          <p:txBody>
            <a:bodyPr anchorCtr="0" anchor="ctr" bIns="97150" lIns="97150" spcFirstLastPara="1" rIns="97150" wrap="square" tIns="971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829" name="Google Shape;1829;p103"/>
            <p:cNvGrpSpPr/>
            <p:nvPr/>
          </p:nvGrpSpPr>
          <p:grpSpPr>
            <a:xfrm>
              <a:off x="4700075" y="3262363"/>
              <a:ext cx="560225" cy="709950"/>
              <a:chOff x="556300" y="1021375"/>
              <a:chExt cx="560225" cy="709950"/>
            </a:xfrm>
          </p:grpSpPr>
          <p:sp>
            <p:nvSpPr>
              <p:cNvPr id="1830" name="Google Shape;1830;p103"/>
              <p:cNvSpPr/>
              <p:nvPr/>
            </p:nvSpPr>
            <p:spPr>
              <a:xfrm>
                <a:off x="837000" y="1292525"/>
                <a:ext cx="166700" cy="70600"/>
              </a:xfrm>
              <a:custGeom>
                <a:rect b="b" l="l" r="r" t="t"/>
                <a:pathLst>
                  <a:path extrusionOk="0" h="2824" w="6668">
                    <a:moveTo>
                      <a:pt x="207" y="0"/>
                    </a:moveTo>
                    <a:cubicBezTo>
                      <a:pt x="138" y="0"/>
                      <a:pt x="69" y="1"/>
                      <a:pt x="0" y="2"/>
                    </a:cubicBezTo>
                    <a:lnTo>
                      <a:pt x="412" y="2"/>
                    </a:lnTo>
                    <a:cubicBezTo>
                      <a:pt x="343" y="1"/>
                      <a:pt x="275" y="0"/>
                      <a:pt x="207" y="0"/>
                    </a:cubicBezTo>
                    <a:close/>
                    <a:moveTo>
                      <a:pt x="412" y="2"/>
                    </a:moveTo>
                    <a:cubicBezTo>
                      <a:pt x="425" y="2"/>
                      <a:pt x="439" y="2"/>
                      <a:pt x="452" y="2"/>
                    </a:cubicBezTo>
                    <a:lnTo>
                      <a:pt x="452" y="2"/>
                    </a:lnTo>
                    <a:cubicBezTo>
                      <a:pt x="449" y="2"/>
                      <a:pt x="445" y="2"/>
                      <a:pt x="441" y="2"/>
                    </a:cubicBezTo>
                    <a:close/>
                    <a:moveTo>
                      <a:pt x="452" y="2"/>
                    </a:moveTo>
                    <a:cubicBezTo>
                      <a:pt x="1156" y="37"/>
                      <a:pt x="1188" y="1085"/>
                      <a:pt x="548" y="1168"/>
                    </a:cubicBezTo>
                    <a:cubicBezTo>
                      <a:pt x="2513" y="1204"/>
                      <a:pt x="4477" y="1573"/>
                      <a:pt x="6013" y="2823"/>
                    </a:cubicBezTo>
                    <a:lnTo>
                      <a:pt x="6668" y="1823"/>
                    </a:lnTo>
                    <a:cubicBezTo>
                      <a:pt x="4941" y="442"/>
                      <a:pt x="2651" y="30"/>
                      <a:pt x="452" y="2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7150" lIns="97150" spcFirstLastPara="1" rIns="97150" wrap="square" tIns="9715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1" name="Google Shape;1831;p103"/>
              <p:cNvSpPr/>
              <p:nvPr/>
            </p:nvSpPr>
            <p:spPr>
              <a:xfrm>
                <a:off x="987325" y="1338100"/>
                <a:ext cx="44950" cy="46750"/>
              </a:xfrm>
              <a:custGeom>
                <a:rect b="b" l="l" r="r" t="t"/>
                <a:pathLst>
                  <a:path extrusionOk="0" h="1870" w="1798">
                    <a:moveTo>
                      <a:pt x="655" y="0"/>
                    </a:moveTo>
                    <a:lnTo>
                      <a:pt x="0" y="988"/>
                    </a:lnTo>
                    <a:cubicBezTo>
                      <a:pt x="167" y="1119"/>
                      <a:pt x="322" y="1262"/>
                      <a:pt x="476" y="1417"/>
                    </a:cubicBezTo>
                    <a:cubicBezTo>
                      <a:pt x="619" y="1560"/>
                      <a:pt x="750" y="1715"/>
                      <a:pt x="881" y="1869"/>
                    </a:cubicBezTo>
                    <a:lnTo>
                      <a:pt x="1798" y="1179"/>
                    </a:lnTo>
                    <a:cubicBezTo>
                      <a:pt x="1643" y="988"/>
                      <a:pt x="1476" y="786"/>
                      <a:pt x="1298" y="595"/>
                    </a:cubicBezTo>
                    <a:cubicBezTo>
                      <a:pt x="1095" y="381"/>
                      <a:pt x="881" y="179"/>
                      <a:pt x="65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7150" lIns="97150" spcFirstLastPara="1" rIns="97150" wrap="square" tIns="9715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2" name="Google Shape;1832;p103"/>
              <p:cNvSpPr/>
              <p:nvPr/>
            </p:nvSpPr>
            <p:spPr>
              <a:xfrm>
                <a:off x="1009350" y="1367550"/>
                <a:ext cx="45250" cy="47950"/>
              </a:xfrm>
              <a:custGeom>
                <a:rect b="b" l="l" r="r" t="t"/>
                <a:pathLst>
                  <a:path extrusionOk="0" h="1918" w="1810">
                    <a:moveTo>
                      <a:pt x="917" y="1"/>
                    </a:moveTo>
                    <a:lnTo>
                      <a:pt x="0" y="691"/>
                    </a:lnTo>
                    <a:cubicBezTo>
                      <a:pt x="310" y="1084"/>
                      <a:pt x="548" y="1489"/>
                      <a:pt x="750" y="1918"/>
                    </a:cubicBezTo>
                    <a:lnTo>
                      <a:pt x="1810" y="1513"/>
                    </a:lnTo>
                    <a:cubicBezTo>
                      <a:pt x="1584" y="989"/>
                      <a:pt x="1286" y="489"/>
                      <a:pt x="91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7150" lIns="97150" spcFirstLastPara="1" rIns="97150" wrap="square" tIns="9715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3" name="Google Shape;1833;p103"/>
              <p:cNvSpPr/>
              <p:nvPr/>
            </p:nvSpPr>
            <p:spPr>
              <a:xfrm>
                <a:off x="823600" y="1321725"/>
                <a:ext cx="13725" cy="325"/>
              </a:xfrm>
              <a:custGeom>
                <a:rect b="b" l="l" r="r" t="t"/>
                <a:pathLst>
                  <a:path extrusionOk="0" h="13" w="549">
                    <a:moveTo>
                      <a:pt x="1" y="0"/>
                    </a:moveTo>
                    <a:cubicBezTo>
                      <a:pt x="36" y="0"/>
                      <a:pt x="72" y="12"/>
                      <a:pt x="108" y="12"/>
                    </a:cubicBezTo>
                    <a:cubicBezTo>
                      <a:pt x="251" y="0"/>
                      <a:pt x="405" y="0"/>
                      <a:pt x="548" y="0"/>
                    </a:cubicBezTo>
                    <a:close/>
                  </a:path>
                </a:pathLst>
              </a:custGeom>
              <a:solidFill>
                <a:srgbClr val="707070"/>
              </a:solidFill>
              <a:ln>
                <a:noFill/>
              </a:ln>
            </p:spPr>
            <p:txBody>
              <a:bodyPr anchorCtr="0" anchor="ctr" bIns="97150" lIns="97150" spcFirstLastPara="1" rIns="97150" wrap="square" tIns="9715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4" name="Google Shape;1834;p103"/>
              <p:cNvSpPr/>
              <p:nvPr/>
            </p:nvSpPr>
            <p:spPr>
              <a:xfrm>
                <a:off x="1028100" y="1405350"/>
                <a:ext cx="39900" cy="51525"/>
              </a:xfrm>
              <a:custGeom>
                <a:rect b="b" l="l" r="r" t="t"/>
                <a:pathLst>
                  <a:path extrusionOk="0" h="2061" w="1596">
                    <a:moveTo>
                      <a:pt x="1060" y="1"/>
                    </a:moveTo>
                    <a:lnTo>
                      <a:pt x="0" y="406"/>
                    </a:lnTo>
                    <a:cubicBezTo>
                      <a:pt x="238" y="942"/>
                      <a:pt x="405" y="1489"/>
                      <a:pt x="512" y="2061"/>
                    </a:cubicBezTo>
                    <a:lnTo>
                      <a:pt x="1596" y="1692"/>
                    </a:lnTo>
                    <a:cubicBezTo>
                      <a:pt x="1477" y="1108"/>
                      <a:pt x="1298" y="549"/>
                      <a:pt x="106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7150" lIns="97150" spcFirstLastPara="1" rIns="97150" wrap="square" tIns="9715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5" name="Google Shape;1835;p103"/>
              <p:cNvSpPr/>
              <p:nvPr/>
            </p:nvSpPr>
            <p:spPr>
              <a:xfrm>
                <a:off x="1047150" y="1542875"/>
                <a:ext cx="29175" cy="31875"/>
              </a:xfrm>
              <a:custGeom>
                <a:rect b="b" l="l" r="r" t="t"/>
                <a:pathLst>
                  <a:path extrusionOk="0" h="1275" w="1167">
                    <a:moveTo>
                      <a:pt x="0" y="1"/>
                    </a:moveTo>
                    <a:lnTo>
                      <a:pt x="0" y="703"/>
                    </a:lnTo>
                    <a:cubicBezTo>
                      <a:pt x="0" y="1084"/>
                      <a:pt x="292" y="1275"/>
                      <a:pt x="584" y="1275"/>
                    </a:cubicBezTo>
                    <a:cubicBezTo>
                      <a:pt x="875" y="1275"/>
                      <a:pt x="1167" y="1084"/>
                      <a:pt x="1167" y="703"/>
                    </a:cubicBezTo>
                    <a:cubicBezTo>
                      <a:pt x="1167" y="477"/>
                      <a:pt x="1167" y="239"/>
                      <a:pt x="116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7150" lIns="97150" spcFirstLastPara="1" rIns="97150" wrap="square" tIns="9715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6" name="Google Shape;1836;p103"/>
              <p:cNvSpPr/>
              <p:nvPr/>
            </p:nvSpPr>
            <p:spPr>
              <a:xfrm>
                <a:off x="1045950" y="1495850"/>
                <a:ext cx="30375" cy="47050"/>
              </a:xfrm>
              <a:custGeom>
                <a:rect b="b" l="l" r="r" t="t"/>
                <a:pathLst>
                  <a:path extrusionOk="0" h="1882" w="1215">
                    <a:moveTo>
                      <a:pt x="1155" y="0"/>
                    </a:moveTo>
                    <a:lnTo>
                      <a:pt x="1" y="120"/>
                    </a:lnTo>
                    <a:cubicBezTo>
                      <a:pt x="36" y="703"/>
                      <a:pt x="48" y="1298"/>
                      <a:pt x="48" y="1882"/>
                    </a:cubicBezTo>
                    <a:lnTo>
                      <a:pt x="1215" y="1882"/>
                    </a:lnTo>
                    <a:cubicBezTo>
                      <a:pt x="1215" y="1251"/>
                      <a:pt x="1191" y="620"/>
                      <a:pt x="115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7150" lIns="97150" spcFirstLastPara="1" rIns="97150" wrap="square" tIns="9715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7" name="Google Shape;1837;p103"/>
              <p:cNvSpPr/>
              <p:nvPr/>
            </p:nvSpPr>
            <p:spPr>
              <a:xfrm>
                <a:off x="1040900" y="1447625"/>
                <a:ext cx="33650" cy="51225"/>
              </a:xfrm>
              <a:custGeom>
                <a:rect b="b" l="l" r="r" t="t"/>
                <a:pathLst>
                  <a:path extrusionOk="0" h="2049" w="1346">
                    <a:moveTo>
                      <a:pt x="1084" y="1"/>
                    </a:moveTo>
                    <a:lnTo>
                      <a:pt x="0" y="370"/>
                    </a:lnTo>
                    <a:cubicBezTo>
                      <a:pt x="107" y="917"/>
                      <a:pt x="167" y="1477"/>
                      <a:pt x="203" y="2049"/>
                    </a:cubicBezTo>
                    <a:lnTo>
                      <a:pt x="1346" y="1929"/>
                    </a:lnTo>
                    <a:cubicBezTo>
                      <a:pt x="1310" y="1275"/>
                      <a:pt x="1227" y="632"/>
                      <a:pt x="108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7150" lIns="97150" spcFirstLastPara="1" rIns="97150" wrap="square" tIns="9715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8" name="Google Shape;1838;p103"/>
              <p:cNvSpPr/>
              <p:nvPr/>
            </p:nvSpPr>
            <p:spPr>
              <a:xfrm>
                <a:off x="599475" y="1447625"/>
                <a:ext cx="34250" cy="51225"/>
              </a:xfrm>
              <a:custGeom>
                <a:rect b="b" l="l" r="r" t="t"/>
                <a:pathLst>
                  <a:path extrusionOk="0" h="2049" w="1370">
                    <a:moveTo>
                      <a:pt x="250" y="1"/>
                    </a:moveTo>
                    <a:cubicBezTo>
                      <a:pt x="119" y="632"/>
                      <a:pt x="48" y="1275"/>
                      <a:pt x="0" y="1929"/>
                    </a:cubicBezTo>
                    <a:lnTo>
                      <a:pt x="1155" y="2049"/>
                    </a:lnTo>
                    <a:cubicBezTo>
                      <a:pt x="1191" y="1477"/>
                      <a:pt x="1262" y="917"/>
                      <a:pt x="1369" y="370"/>
                    </a:cubicBezTo>
                    <a:lnTo>
                      <a:pt x="2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7150" lIns="97150" spcFirstLastPara="1" rIns="97150" wrap="square" tIns="9715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9" name="Google Shape;1839;p103"/>
              <p:cNvSpPr/>
              <p:nvPr/>
            </p:nvSpPr>
            <p:spPr>
              <a:xfrm>
                <a:off x="597975" y="1495850"/>
                <a:ext cx="30400" cy="47050"/>
              </a:xfrm>
              <a:custGeom>
                <a:rect b="b" l="l" r="r" t="t"/>
                <a:pathLst>
                  <a:path extrusionOk="0" h="1882" w="1216">
                    <a:moveTo>
                      <a:pt x="60" y="0"/>
                    </a:moveTo>
                    <a:cubicBezTo>
                      <a:pt x="13" y="632"/>
                      <a:pt x="1" y="1263"/>
                      <a:pt x="1" y="1882"/>
                    </a:cubicBezTo>
                    <a:lnTo>
                      <a:pt x="1167" y="1882"/>
                    </a:lnTo>
                    <a:cubicBezTo>
                      <a:pt x="1167" y="1298"/>
                      <a:pt x="1179" y="703"/>
                      <a:pt x="1215" y="120"/>
                    </a:cubicBezTo>
                    <a:lnTo>
                      <a:pt x="6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7150" lIns="97150" spcFirstLastPara="1" rIns="97150" wrap="square" tIns="9715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0" name="Google Shape;1840;p103"/>
              <p:cNvSpPr/>
              <p:nvPr/>
            </p:nvSpPr>
            <p:spPr>
              <a:xfrm>
                <a:off x="605725" y="1405350"/>
                <a:ext cx="41100" cy="51525"/>
              </a:xfrm>
              <a:custGeom>
                <a:rect b="b" l="l" r="r" t="t"/>
                <a:pathLst>
                  <a:path extrusionOk="0" h="2061" w="1644">
                    <a:moveTo>
                      <a:pt x="536" y="1"/>
                    </a:moveTo>
                    <a:cubicBezTo>
                      <a:pt x="298" y="537"/>
                      <a:pt x="131" y="1108"/>
                      <a:pt x="0" y="1692"/>
                    </a:cubicBezTo>
                    <a:lnTo>
                      <a:pt x="1119" y="2061"/>
                    </a:lnTo>
                    <a:cubicBezTo>
                      <a:pt x="1238" y="1501"/>
                      <a:pt x="1405" y="942"/>
                      <a:pt x="1643" y="418"/>
                    </a:cubicBezTo>
                    <a:lnTo>
                      <a:pt x="53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7150" lIns="97150" spcFirstLastPara="1" rIns="97150" wrap="square" tIns="9715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1" name="Google Shape;1841;p103"/>
              <p:cNvSpPr/>
              <p:nvPr/>
            </p:nvSpPr>
            <p:spPr>
              <a:xfrm>
                <a:off x="597975" y="1542875"/>
                <a:ext cx="29200" cy="31875"/>
              </a:xfrm>
              <a:custGeom>
                <a:rect b="b" l="l" r="r" t="t"/>
                <a:pathLst>
                  <a:path extrusionOk="0" h="1275" w="1168">
                    <a:moveTo>
                      <a:pt x="1" y="1"/>
                    </a:moveTo>
                    <a:cubicBezTo>
                      <a:pt x="1" y="239"/>
                      <a:pt x="1" y="477"/>
                      <a:pt x="1" y="703"/>
                    </a:cubicBezTo>
                    <a:cubicBezTo>
                      <a:pt x="1" y="1084"/>
                      <a:pt x="292" y="1275"/>
                      <a:pt x="584" y="1275"/>
                    </a:cubicBezTo>
                    <a:cubicBezTo>
                      <a:pt x="876" y="1275"/>
                      <a:pt x="1167" y="1084"/>
                      <a:pt x="1167" y="703"/>
                    </a:cubicBezTo>
                    <a:lnTo>
                      <a:pt x="116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7150" lIns="97150" spcFirstLastPara="1" rIns="97150" wrap="square" tIns="9715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2" name="Google Shape;1842;p103"/>
              <p:cNvSpPr/>
              <p:nvPr/>
            </p:nvSpPr>
            <p:spPr>
              <a:xfrm>
                <a:off x="641725" y="1338400"/>
                <a:ext cx="45275" cy="46750"/>
              </a:xfrm>
              <a:custGeom>
                <a:rect b="b" l="l" r="r" t="t"/>
                <a:pathLst>
                  <a:path extrusionOk="0" h="1870" w="1811">
                    <a:moveTo>
                      <a:pt x="1168" y="0"/>
                    </a:moveTo>
                    <a:cubicBezTo>
                      <a:pt x="941" y="179"/>
                      <a:pt x="715" y="369"/>
                      <a:pt x="513" y="583"/>
                    </a:cubicBezTo>
                    <a:cubicBezTo>
                      <a:pt x="322" y="774"/>
                      <a:pt x="156" y="964"/>
                      <a:pt x="1" y="1167"/>
                    </a:cubicBezTo>
                    <a:lnTo>
                      <a:pt x="941" y="1869"/>
                    </a:lnTo>
                    <a:cubicBezTo>
                      <a:pt x="1061" y="1715"/>
                      <a:pt x="1192" y="1560"/>
                      <a:pt x="1334" y="1405"/>
                    </a:cubicBezTo>
                    <a:cubicBezTo>
                      <a:pt x="1489" y="1250"/>
                      <a:pt x="1644" y="1107"/>
                      <a:pt x="1811" y="976"/>
                    </a:cubicBezTo>
                    <a:lnTo>
                      <a:pt x="116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7150" lIns="97150" spcFirstLastPara="1" rIns="97150" wrap="square" tIns="9715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3" name="Google Shape;1843;p103"/>
              <p:cNvSpPr/>
              <p:nvPr/>
            </p:nvSpPr>
            <p:spPr>
              <a:xfrm>
                <a:off x="837300" y="1321725"/>
                <a:ext cx="13425" cy="325"/>
              </a:xfrm>
              <a:custGeom>
                <a:rect b="b" l="l" r="r" t="t"/>
                <a:pathLst>
                  <a:path extrusionOk="0" h="13" w="537">
                    <a:moveTo>
                      <a:pt x="0" y="0"/>
                    </a:moveTo>
                    <a:cubicBezTo>
                      <a:pt x="143" y="0"/>
                      <a:pt x="286" y="0"/>
                      <a:pt x="429" y="12"/>
                    </a:cubicBezTo>
                    <a:cubicBezTo>
                      <a:pt x="465" y="12"/>
                      <a:pt x="500" y="0"/>
                      <a:pt x="536" y="0"/>
                    </a:cubicBezTo>
                    <a:close/>
                  </a:path>
                </a:pathLst>
              </a:custGeom>
              <a:solidFill>
                <a:srgbClr val="707070"/>
              </a:solidFill>
              <a:ln>
                <a:noFill/>
              </a:ln>
            </p:spPr>
            <p:txBody>
              <a:bodyPr anchorCtr="0" anchor="ctr" bIns="97150" lIns="97150" spcFirstLastPara="1" rIns="97150" wrap="square" tIns="9715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4" name="Google Shape;1844;p103"/>
              <p:cNvSpPr/>
              <p:nvPr/>
            </p:nvSpPr>
            <p:spPr>
              <a:xfrm>
                <a:off x="619125" y="1367550"/>
                <a:ext cx="46150" cy="48250"/>
              </a:xfrm>
              <a:custGeom>
                <a:rect b="b" l="l" r="r" t="t"/>
                <a:pathLst>
                  <a:path extrusionOk="0" h="1930" w="1846">
                    <a:moveTo>
                      <a:pt x="905" y="1"/>
                    </a:moveTo>
                    <a:cubicBezTo>
                      <a:pt x="524" y="465"/>
                      <a:pt x="226" y="977"/>
                      <a:pt x="0" y="1513"/>
                    </a:cubicBezTo>
                    <a:lnTo>
                      <a:pt x="1107" y="1930"/>
                    </a:lnTo>
                    <a:cubicBezTo>
                      <a:pt x="1298" y="1501"/>
                      <a:pt x="1548" y="1096"/>
                      <a:pt x="1845" y="703"/>
                    </a:cubicBezTo>
                    <a:lnTo>
                      <a:pt x="90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7150" lIns="97150" spcFirstLastPara="1" rIns="97150" wrap="square" tIns="9715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5" name="Google Shape;1845;p103"/>
              <p:cNvSpPr/>
              <p:nvPr/>
            </p:nvSpPr>
            <p:spPr>
              <a:xfrm>
                <a:off x="670900" y="1292525"/>
                <a:ext cx="166125" cy="70300"/>
              </a:xfrm>
              <a:custGeom>
                <a:rect b="b" l="l" r="r" t="t"/>
                <a:pathLst>
                  <a:path extrusionOk="0" h="2812" w="6645">
                    <a:moveTo>
                      <a:pt x="6446" y="1"/>
                    </a:moveTo>
                    <a:cubicBezTo>
                      <a:pt x="6380" y="1"/>
                      <a:pt x="6315" y="1"/>
                      <a:pt x="6249" y="2"/>
                    </a:cubicBezTo>
                    <a:lnTo>
                      <a:pt x="6644" y="2"/>
                    </a:lnTo>
                    <a:cubicBezTo>
                      <a:pt x="6578" y="1"/>
                      <a:pt x="6512" y="1"/>
                      <a:pt x="6446" y="1"/>
                    </a:cubicBezTo>
                    <a:close/>
                    <a:moveTo>
                      <a:pt x="6216" y="2"/>
                    </a:moveTo>
                    <a:cubicBezTo>
                      <a:pt x="6211" y="2"/>
                      <a:pt x="6207" y="2"/>
                      <a:pt x="6203" y="2"/>
                    </a:cubicBezTo>
                    <a:lnTo>
                      <a:pt x="6203" y="2"/>
                    </a:lnTo>
                    <a:cubicBezTo>
                      <a:pt x="6218" y="2"/>
                      <a:pt x="6234" y="2"/>
                      <a:pt x="6249" y="2"/>
                    </a:cubicBezTo>
                    <a:close/>
                    <a:moveTo>
                      <a:pt x="6203" y="2"/>
                    </a:moveTo>
                    <a:lnTo>
                      <a:pt x="6203" y="2"/>
                    </a:lnTo>
                    <a:cubicBezTo>
                      <a:pt x="3979" y="31"/>
                      <a:pt x="1754" y="462"/>
                      <a:pt x="1" y="1835"/>
                    </a:cubicBezTo>
                    <a:lnTo>
                      <a:pt x="644" y="2811"/>
                    </a:lnTo>
                    <a:cubicBezTo>
                      <a:pt x="2144" y="1549"/>
                      <a:pt x="4156" y="1204"/>
                      <a:pt x="6109" y="1168"/>
                    </a:cubicBezTo>
                    <a:cubicBezTo>
                      <a:pt x="5470" y="1074"/>
                      <a:pt x="5501" y="38"/>
                      <a:pt x="6203" y="2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7150" lIns="97150" spcFirstLastPara="1" rIns="97150" wrap="square" tIns="9715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6" name="Google Shape;1846;p103"/>
              <p:cNvSpPr/>
              <p:nvPr/>
            </p:nvSpPr>
            <p:spPr>
              <a:xfrm>
                <a:off x="807525" y="1292550"/>
                <a:ext cx="59250" cy="29200"/>
              </a:xfrm>
              <a:custGeom>
                <a:rect b="b" l="l" r="r" t="t"/>
                <a:pathLst>
                  <a:path extrusionOk="0" h="1168" w="2370">
                    <a:moveTo>
                      <a:pt x="751" y="1"/>
                    </a:moveTo>
                    <a:cubicBezTo>
                      <a:pt x="36" y="24"/>
                      <a:pt x="1" y="1072"/>
                      <a:pt x="644" y="1167"/>
                    </a:cubicBezTo>
                    <a:lnTo>
                      <a:pt x="1191" y="1167"/>
                    </a:lnTo>
                    <a:cubicBezTo>
                      <a:pt x="1281" y="1161"/>
                      <a:pt x="1370" y="1158"/>
                      <a:pt x="1459" y="1158"/>
                    </a:cubicBezTo>
                    <a:cubicBezTo>
                      <a:pt x="1548" y="1158"/>
                      <a:pt x="1638" y="1161"/>
                      <a:pt x="1727" y="1167"/>
                    </a:cubicBezTo>
                    <a:cubicBezTo>
                      <a:pt x="2370" y="1084"/>
                      <a:pt x="2334" y="24"/>
                      <a:pt x="1620" y="1"/>
                    </a:cubicBezTo>
                    <a:close/>
                  </a:path>
                </a:pathLst>
              </a:custGeom>
              <a:solidFill>
                <a:srgbClr val="707070"/>
              </a:solidFill>
              <a:ln>
                <a:noFill/>
              </a:ln>
            </p:spPr>
            <p:txBody>
              <a:bodyPr anchorCtr="0" anchor="ctr" bIns="97150" lIns="97150" spcFirstLastPara="1" rIns="97150" wrap="square" tIns="9715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7" name="Google Shape;1847;p103"/>
              <p:cNvSpPr/>
              <p:nvPr/>
            </p:nvSpPr>
            <p:spPr>
              <a:xfrm>
                <a:off x="917950" y="1635750"/>
                <a:ext cx="32775" cy="40500"/>
              </a:xfrm>
              <a:custGeom>
                <a:rect b="b" l="l" r="r" t="t"/>
                <a:pathLst>
                  <a:path extrusionOk="0" h="1620" w="1311">
                    <a:moveTo>
                      <a:pt x="84" y="0"/>
                    </a:moveTo>
                    <a:cubicBezTo>
                      <a:pt x="96" y="453"/>
                      <a:pt x="60" y="893"/>
                      <a:pt x="1" y="1334"/>
                    </a:cubicBezTo>
                    <a:lnTo>
                      <a:pt x="1215" y="1620"/>
                    </a:lnTo>
                    <a:cubicBezTo>
                      <a:pt x="1287" y="1108"/>
                      <a:pt x="1311" y="560"/>
                      <a:pt x="129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7150" lIns="97150" spcFirstLastPara="1" rIns="97150" wrap="square" tIns="9715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8" name="Google Shape;1848;p103"/>
              <p:cNvSpPr/>
              <p:nvPr/>
            </p:nvSpPr>
            <p:spPr>
              <a:xfrm>
                <a:off x="723600" y="1635750"/>
                <a:ext cx="32450" cy="40200"/>
              </a:xfrm>
              <a:custGeom>
                <a:rect b="b" l="l" r="r" t="t"/>
                <a:pathLst>
                  <a:path extrusionOk="0" h="1608" w="1298">
                    <a:moveTo>
                      <a:pt x="12" y="0"/>
                    </a:moveTo>
                    <a:cubicBezTo>
                      <a:pt x="0" y="560"/>
                      <a:pt x="36" y="1108"/>
                      <a:pt x="83" y="1608"/>
                    </a:cubicBezTo>
                    <a:lnTo>
                      <a:pt x="1298" y="1322"/>
                    </a:lnTo>
                    <a:cubicBezTo>
                      <a:pt x="1262" y="881"/>
                      <a:pt x="1250" y="441"/>
                      <a:pt x="1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7150" lIns="97150" spcFirstLastPara="1" rIns="97150" wrap="square" tIns="9715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9" name="Google Shape;1849;p103"/>
              <p:cNvSpPr/>
              <p:nvPr/>
            </p:nvSpPr>
            <p:spPr>
              <a:xfrm>
                <a:off x="904275" y="1554775"/>
                <a:ext cx="42575" cy="43200"/>
              </a:xfrm>
              <a:custGeom>
                <a:rect b="b" l="l" r="r" t="t"/>
                <a:pathLst>
                  <a:path extrusionOk="0" h="1728" w="1703">
                    <a:moveTo>
                      <a:pt x="1215" y="1"/>
                    </a:moveTo>
                    <a:lnTo>
                      <a:pt x="0" y="263"/>
                    </a:lnTo>
                    <a:cubicBezTo>
                      <a:pt x="60" y="382"/>
                      <a:pt x="119" y="501"/>
                      <a:pt x="167" y="620"/>
                    </a:cubicBezTo>
                    <a:cubicBezTo>
                      <a:pt x="298" y="953"/>
                      <a:pt x="393" y="1299"/>
                      <a:pt x="465" y="1656"/>
                    </a:cubicBezTo>
                    <a:lnTo>
                      <a:pt x="1703" y="1727"/>
                    </a:lnTo>
                    <a:cubicBezTo>
                      <a:pt x="1596" y="1120"/>
                      <a:pt x="1441" y="537"/>
                      <a:pt x="121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7150" lIns="97150" spcFirstLastPara="1" rIns="97150" wrap="square" tIns="9715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0" name="Google Shape;1850;p103"/>
              <p:cNvSpPr/>
              <p:nvPr/>
            </p:nvSpPr>
            <p:spPr>
              <a:xfrm>
                <a:off x="726575" y="1554500"/>
                <a:ext cx="41700" cy="43175"/>
              </a:xfrm>
              <a:custGeom>
                <a:rect b="b" l="l" r="r" t="t"/>
                <a:pathLst>
                  <a:path extrusionOk="0" h="1727" w="1668">
                    <a:moveTo>
                      <a:pt x="405" y="0"/>
                    </a:moveTo>
                    <a:cubicBezTo>
                      <a:pt x="214" y="548"/>
                      <a:pt x="84" y="1131"/>
                      <a:pt x="0" y="1726"/>
                    </a:cubicBezTo>
                    <a:lnTo>
                      <a:pt x="1298" y="1667"/>
                    </a:lnTo>
                    <a:cubicBezTo>
                      <a:pt x="1310" y="1584"/>
                      <a:pt x="1322" y="1488"/>
                      <a:pt x="1346" y="1405"/>
                    </a:cubicBezTo>
                    <a:cubicBezTo>
                      <a:pt x="1417" y="1036"/>
                      <a:pt x="1524" y="655"/>
                      <a:pt x="1667" y="274"/>
                    </a:cubicBezTo>
                    <a:lnTo>
                      <a:pt x="40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7150" lIns="97150" spcFirstLastPara="1" rIns="97150" wrap="square" tIns="9715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1" name="Google Shape;1851;p103"/>
              <p:cNvSpPr/>
              <p:nvPr/>
            </p:nvSpPr>
            <p:spPr>
              <a:xfrm>
                <a:off x="725675" y="1668775"/>
                <a:ext cx="34075" cy="37100"/>
              </a:xfrm>
              <a:custGeom>
                <a:rect b="b" l="l" r="r" t="t"/>
                <a:pathLst>
                  <a:path extrusionOk="0" h="1484" w="1363">
                    <a:moveTo>
                      <a:pt x="1215" y="1"/>
                    </a:moveTo>
                    <a:lnTo>
                      <a:pt x="0" y="287"/>
                    </a:lnTo>
                    <a:cubicBezTo>
                      <a:pt x="24" y="561"/>
                      <a:pt x="48" y="823"/>
                      <a:pt x="84" y="1061"/>
                    </a:cubicBezTo>
                    <a:cubicBezTo>
                      <a:pt x="127" y="1355"/>
                      <a:pt x="346" y="1483"/>
                      <a:pt x="587" y="1483"/>
                    </a:cubicBezTo>
                    <a:cubicBezTo>
                      <a:pt x="950" y="1483"/>
                      <a:pt x="1363" y="1194"/>
                      <a:pt x="1298" y="751"/>
                    </a:cubicBezTo>
                    <a:cubicBezTo>
                      <a:pt x="1263" y="501"/>
                      <a:pt x="1239" y="251"/>
                      <a:pt x="1215" y="1"/>
                    </a:cubicBez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</p:spPr>
            <p:txBody>
              <a:bodyPr anchorCtr="0" anchor="ctr" bIns="97150" lIns="97150" spcFirstLastPara="1" rIns="97150" wrap="square" tIns="9715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2" name="Google Shape;1852;p103"/>
              <p:cNvSpPr/>
              <p:nvPr/>
            </p:nvSpPr>
            <p:spPr>
              <a:xfrm>
                <a:off x="912350" y="1669075"/>
                <a:ext cx="36000" cy="36800"/>
              </a:xfrm>
              <a:custGeom>
                <a:rect b="b" l="l" r="r" t="t"/>
                <a:pathLst>
                  <a:path extrusionOk="0" h="1472" w="1440">
                    <a:moveTo>
                      <a:pt x="225" y="1"/>
                    </a:moveTo>
                    <a:cubicBezTo>
                      <a:pt x="189" y="251"/>
                      <a:pt x="142" y="501"/>
                      <a:pt x="94" y="739"/>
                    </a:cubicBezTo>
                    <a:cubicBezTo>
                      <a:pt x="1" y="1182"/>
                      <a:pt x="398" y="1471"/>
                      <a:pt x="765" y="1471"/>
                    </a:cubicBezTo>
                    <a:cubicBezTo>
                      <a:pt x="1010" y="1471"/>
                      <a:pt x="1242" y="1343"/>
                      <a:pt x="1308" y="1049"/>
                    </a:cubicBezTo>
                    <a:cubicBezTo>
                      <a:pt x="1356" y="811"/>
                      <a:pt x="1404" y="549"/>
                      <a:pt x="1439" y="287"/>
                    </a:cubicBezTo>
                    <a:lnTo>
                      <a:pt x="225" y="1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</p:spPr>
            <p:txBody>
              <a:bodyPr anchorCtr="0" anchor="ctr" bIns="97150" lIns="97150" spcFirstLastPara="1" rIns="97150" wrap="square" tIns="9715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3" name="Google Shape;1853;p103"/>
              <p:cNvSpPr/>
              <p:nvPr/>
            </p:nvSpPr>
            <p:spPr>
              <a:xfrm>
                <a:off x="915875" y="1596150"/>
                <a:ext cx="34550" cy="39625"/>
              </a:xfrm>
              <a:custGeom>
                <a:rect b="b" l="l" r="r" t="t"/>
                <a:pathLst>
                  <a:path extrusionOk="0" h="1585" w="1382">
                    <a:moveTo>
                      <a:pt x="1" y="1"/>
                    </a:moveTo>
                    <a:lnTo>
                      <a:pt x="1" y="1"/>
                    </a:lnTo>
                    <a:cubicBezTo>
                      <a:pt x="108" y="525"/>
                      <a:pt x="167" y="1061"/>
                      <a:pt x="167" y="1584"/>
                    </a:cubicBezTo>
                    <a:lnTo>
                      <a:pt x="1382" y="1584"/>
                    </a:lnTo>
                    <a:cubicBezTo>
                      <a:pt x="1370" y="1084"/>
                      <a:pt x="1322" y="572"/>
                      <a:pt x="1239" y="72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7150" lIns="97150" spcFirstLastPara="1" rIns="97150" wrap="square" tIns="9715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4" name="Google Shape;1854;p103"/>
              <p:cNvSpPr/>
              <p:nvPr/>
            </p:nvSpPr>
            <p:spPr>
              <a:xfrm>
                <a:off x="723900" y="1596150"/>
                <a:ext cx="35125" cy="39625"/>
              </a:xfrm>
              <a:custGeom>
                <a:rect b="b" l="l" r="r" t="t"/>
                <a:pathLst>
                  <a:path extrusionOk="0" h="1585" w="1405">
                    <a:moveTo>
                      <a:pt x="1405" y="1"/>
                    </a:moveTo>
                    <a:lnTo>
                      <a:pt x="107" y="72"/>
                    </a:lnTo>
                    <a:cubicBezTo>
                      <a:pt x="36" y="572"/>
                      <a:pt x="0" y="1084"/>
                      <a:pt x="0" y="1584"/>
                    </a:cubicBezTo>
                    <a:lnTo>
                      <a:pt x="1250" y="1584"/>
                    </a:lnTo>
                    <a:cubicBezTo>
                      <a:pt x="1262" y="1049"/>
                      <a:pt x="1322" y="525"/>
                      <a:pt x="140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7150" lIns="97150" spcFirstLastPara="1" rIns="97150" wrap="square" tIns="9715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5" name="Google Shape;1855;p103"/>
              <p:cNvSpPr/>
              <p:nvPr/>
            </p:nvSpPr>
            <p:spPr>
              <a:xfrm>
                <a:off x="736675" y="1484225"/>
                <a:ext cx="197975" cy="77425"/>
              </a:xfrm>
              <a:custGeom>
                <a:rect b="b" l="l" r="r" t="t"/>
                <a:pathLst>
                  <a:path extrusionOk="0" h="3097" w="7919">
                    <a:moveTo>
                      <a:pt x="3934" y="0"/>
                    </a:moveTo>
                    <a:cubicBezTo>
                      <a:pt x="3730" y="0"/>
                      <a:pt x="3519" y="12"/>
                      <a:pt x="3299" y="37"/>
                    </a:cubicBezTo>
                    <a:cubicBezTo>
                      <a:pt x="1525" y="227"/>
                      <a:pt x="525" y="1370"/>
                      <a:pt x="1" y="2811"/>
                    </a:cubicBezTo>
                    <a:lnTo>
                      <a:pt x="1263" y="3097"/>
                    </a:lnTo>
                    <a:cubicBezTo>
                      <a:pt x="1608" y="2228"/>
                      <a:pt x="2180" y="1466"/>
                      <a:pt x="3204" y="1227"/>
                    </a:cubicBezTo>
                    <a:cubicBezTo>
                      <a:pt x="3434" y="1174"/>
                      <a:pt x="3658" y="1149"/>
                      <a:pt x="3875" y="1149"/>
                    </a:cubicBezTo>
                    <a:cubicBezTo>
                      <a:pt x="5157" y="1149"/>
                      <a:pt x="6175" y="2026"/>
                      <a:pt x="6704" y="3085"/>
                    </a:cubicBezTo>
                    <a:lnTo>
                      <a:pt x="7919" y="2823"/>
                    </a:lnTo>
                    <a:cubicBezTo>
                      <a:pt x="7247" y="1219"/>
                      <a:pt x="5993" y="0"/>
                      <a:pt x="393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7150" lIns="97150" spcFirstLastPara="1" rIns="97150" wrap="square" tIns="9715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6" name="Google Shape;1856;p103"/>
              <p:cNvSpPr/>
              <p:nvPr/>
            </p:nvSpPr>
            <p:spPr>
              <a:xfrm>
                <a:off x="703350" y="1279450"/>
                <a:ext cx="267625" cy="263450"/>
              </a:xfrm>
              <a:custGeom>
                <a:rect b="b" l="l" r="r" t="t"/>
                <a:pathLst>
                  <a:path extrusionOk="0" h="10538" w="10705">
                    <a:moveTo>
                      <a:pt x="0" y="1"/>
                    </a:moveTo>
                    <a:lnTo>
                      <a:pt x="0" y="10538"/>
                    </a:lnTo>
                    <a:lnTo>
                      <a:pt x="10704" y="10538"/>
                    </a:lnTo>
                    <a:lnTo>
                      <a:pt x="10704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7150" lIns="97150" spcFirstLastPara="1" rIns="97150" wrap="square" tIns="9715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7" name="Google Shape;1857;p103"/>
              <p:cNvSpPr/>
              <p:nvPr/>
            </p:nvSpPr>
            <p:spPr>
              <a:xfrm>
                <a:off x="788775" y="1237775"/>
                <a:ext cx="96775" cy="64025"/>
              </a:xfrm>
              <a:custGeom>
                <a:rect b="b" l="l" r="r" t="t"/>
                <a:pathLst>
                  <a:path extrusionOk="0" h="2561" w="3871">
                    <a:moveTo>
                      <a:pt x="1" y="1"/>
                    </a:moveTo>
                    <a:lnTo>
                      <a:pt x="1" y="2561"/>
                    </a:lnTo>
                    <a:lnTo>
                      <a:pt x="3870" y="2561"/>
                    </a:lnTo>
                    <a:lnTo>
                      <a:pt x="387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7150" lIns="97150" spcFirstLastPara="1" rIns="97150" wrap="square" tIns="9715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8" name="Google Shape;1858;p103"/>
              <p:cNvSpPr/>
              <p:nvPr/>
            </p:nvSpPr>
            <p:spPr>
              <a:xfrm>
                <a:off x="988500" y="1127350"/>
                <a:ext cx="75325" cy="16100"/>
              </a:xfrm>
              <a:custGeom>
                <a:rect b="b" l="l" r="r" t="t"/>
                <a:pathLst>
                  <a:path extrusionOk="0" h="644" w="3013">
                    <a:moveTo>
                      <a:pt x="1" y="1"/>
                    </a:moveTo>
                    <a:lnTo>
                      <a:pt x="1" y="644"/>
                    </a:lnTo>
                    <a:lnTo>
                      <a:pt x="3013" y="644"/>
                    </a:lnTo>
                    <a:lnTo>
                      <a:pt x="301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7150" lIns="97150" spcFirstLastPara="1" rIns="97150" wrap="square" tIns="9715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9" name="Google Shape;1859;p103"/>
              <p:cNvSpPr/>
              <p:nvPr/>
            </p:nvSpPr>
            <p:spPr>
              <a:xfrm>
                <a:off x="976900" y="1118725"/>
                <a:ext cx="23825" cy="33350"/>
              </a:xfrm>
              <a:custGeom>
                <a:rect b="b" l="l" r="r" t="t"/>
                <a:pathLst>
                  <a:path extrusionOk="0" h="1334" w="953">
                    <a:moveTo>
                      <a:pt x="0" y="0"/>
                    </a:moveTo>
                    <a:lnTo>
                      <a:pt x="0" y="1334"/>
                    </a:lnTo>
                    <a:lnTo>
                      <a:pt x="953" y="1334"/>
                    </a:lnTo>
                    <a:lnTo>
                      <a:pt x="953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7150" lIns="97150" spcFirstLastPara="1" rIns="97150" wrap="square" tIns="9715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0" name="Google Shape;1860;p103"/>
              <p:cNvSpPr/>
              <p:nvPr/>
            </p:nvSpPr>
            <p:spPr>
              <a:xfrm>
                <a:off x="965275" y="1096400"/>
                <a:ext cx="23250" cy="79800"/>
              </a:xfrm>
              <a:custGeom>
                <a:rect b="b" l="l" r="r" t="t"/>
                <a:pathLst>
                  <a:path extrusionOk="0" h="3192" w="930">
                    <a:moveTo>
                      <a:pt x="465" y="0"/>
                    </a:moveTo>
                    <a:cubicBezTo>
                      <a:pt x="215" y="0"/>
                      <a:pt x="1" y="203"/>
                      <a:pt x="1" y="465"/>
                    </a:cubicBezTo>
                    <a:lnTo>
                      <a:pt x="1" y="2727"/>
                    </a:lnTo>
                    <a:cubicBezTo>
                      <a:pt x="1" y="2977"/>
                      <a:pt x="215" y="3191"/>
                      <a:pt x="465" y="3191"/>
                    </a:cubicBezTo>
                    <a:cubicBezTo>
                      <a:pt x="727" y="3191"/>
                      <a:pt x="930" y="2977"/>
                      <a:pt x="930" y="2727"/>
                    </a:cubicBezTo>
                    <a:lnTo>
                      <a:pt x="930" y="465"/>
                    </a:lnTo>
                    <a:cubicBezTo>
                      <a:pt x="930" y="203"/>
                      <a:pt x="727" y="0"/>
                      <a:pt x="4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7150" lIns="97150" spcFirstLastPara="1" rIns="97150" wrap="square" tIns="9715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1" name="Google Shape;1861;p103"/>
              <p:cNvSpPr/>
              <p:nvPr/>
            </p:nvSpPr>
            <p:spPr>
              <a:xfrm>
                <a:off x="1035825" y="1108000"/>
                <a:ext cx="55700" cy="55700"/>
              </a:xfrm>
              <a:custGeom>
                <a:rect b="b" l="l" r="r" t="t"/>
                <a:pathLst>
                  <a:path extrusionOk="0" h="2228" w="2228">
                    <a:moveTo>
                      <a:pt x="1120" y="1"/>
                    </a:moveTo>
                    <a:cubicBezTo>
                      <a:pt x="501" y="1"/>
                      <a:pt x="1" y="501"/>
                      <a:pt x="1" y="1108"/>
                    </a:cubicBezTo>
                    <a:cubicBezTo>
                      <a:pt x="1" y="1727"/>
                      <a:pt x="501" y="2227"/>
                      <a:pt x="1120" y="2227"/>
                    </a:cubicBezTo>
                    <a:cubicBezTo>
                      <a:pt x="1727" y="2227"/>
                      <a:pt x="2227" y="1727"/>
                      <a:pt x="2227" y="1108"/>
                    </a:cubicBezTo>
                    <a:cubicBezTo>
                      <a:pt x="2227" y="501"/>
                      <a:pt x="1727" y="1"/>
                      <a:pt x="112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7150" lIns="97150" spcFirstLastPara="1" rIns="97150" wrap="square" tIns="9715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2" name="Google Shape;1862;p103"/>
              <p:cNvSpPr/>
              <p:nvPr/>
            </p:nvSpPr>
            <p:spPr>
              <a:xfrm>
                <a:off x="1063800" y="1108000"/>
                <a:ext cx="27725" cy="55700"/>
              </a:xfrm>
              <a:custGeom>
                <a:rect b="b" l="l" r="r" t="t"/>
                <a:pathLst>
                  <a:path extrusionOk="0" h="2228" w="1109">
                    <a:moveTo>
                      <a:pt x="1" y="1"/>
                    </a:moveTo>
                    <a:lnTo>
                      <a:pt x="1" y="2227"/>
                    </a:lnTo>
                    <a:cubicBezTo>
                      <a:pt x="608" y="2227"/>
                      <a:pt x="1108" y="1727"/>
                      <a:pt x="1108" y="1108"/>
                    </a:cubicBezTo>
                    <a:cubicBezTo>
                      <a:pt x="1108" y="489"/>
                      <a:pt x="608" y="1"/>
                      <a:pt x="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7150" lIns="97150" spcFirstLastPara="1" rIns="97150" wrap="square" tIns="9715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3" name="Google Shape;1863;p103"/>
              <p:cNvSpPr/>
              <p:nvPr/>
            </p:nvSpPr>
            <p:spPr>
              <a:xfrm>
                <a:off x="611075" y="1128850"/>
                <a:ext cx="75325" cy="16375"/>
              </a:xfrm>
              <a:custGeom>
                <a:rect b="b" l="l" r="r" t="t"/>
                <a:pathLst>
                  <a:path extrusionOk="0" h="655" w="3013">
                    <a:moveTo>
                      <a:pt x="1" y="0"/>
                    </a:moveTo>
                    <a:lnTo>
                      <a:pt x="1" y="655"/>
                    </a:lnTo>
                    <a:lnTo>
                      <a:pt x="3013" y="655"/>
                    </a:lnTo>
                    <a:lnTo>
                      <a:pt x="301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7150" lIns="97150" spcFirstLastPara="1" rIns="97150" wrap="square" tIns="9715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4" name="Google Shape;1864;p103"/>
              <p:cNvSpPr/>
              <p:nvPr/>
            </p:nvSpPr>
            <p:spPr>
              <a:xfrm>
                <a:off x="674175" y="1120200"/>
                <a:ext cx="23850" cy="33675"/>
              </a:xfrm>
              <a:custGeom>
                <a:rect b="b" l="l" r="r" t="t"/>
                <a:pathLst>
                  <a:path extrusionOk="0" h="1347" w="954">
                    <a:moveTo>
                      <a:pt x="1" y="1"/>
                    </a:moveTo>
                    <a:lnTo>
                      <a:pt x="1" y="1346"/>
                    </a:lnTo>
                    <a:lnTo>
                      <a:pt x="953" y="1346"/>
                    </a:lnTo>
                    <a:lnTo>
                      <a:pt x="953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7150" lIns="97150" spcFirstLastPara="1" rIns="97150" wrap="square" tIns="9715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5" name="Google Shape;1865;p103"/>
              <p:cNvSpPr/>
              <p:nvPr/>
            </p:nvSpPr>
            <p:spPr>
              <a:xfrm>
                <a:off x="686375" y="1096400"/>
                <a:ext cx="23250" cy="79800"/>
              </a:xfrm>
              <a:custGeom>
                <a:rect b="b" l="l" r="r" t="t"/>
                <a:pathLst>
                  <a:path extrusionOk="0" h="3192" w="930">
                    <a:moveTo>
                      <a:pt x="465" y="0"/>
                    </a:moveTo>
                    <a:cubicBezTo>
                      <a:pt x="203" y="0"/>
                      <a:pt x="1" y="203"/>
                      <a:pt x="1" y="465"/>
                    </a:cubicBezTo>
                    <a:lnTo>
                      <a:pt x="1" y="2727"/>
                    </a:lnTo>
                    <a:cubicBezTo>
                      <a:pt x="1" y="2977"/>
                      <a:pt x="203" y="3191"/>
                      <a:pt x="465" y="3191"/>
                    </a:cubicBezTo>
                    <a:cubicBezTo>
                      <a:pt x="715" y="3191"/>
                      <a:pt x="930" y="2977"/>
                      <a:pt x="930" y="2727"/>
                    </a:cubicBezTo>
                    <a:lnTo>
                      <a:pt x="930" y="465"/>
                    </a:lnTo>
                    <a:cubicBezTo>
                      <a:pt x="930" y="203"/>
                      <a:pt x="715" y="0"/>
                      <a:pt x="4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7150" lIns="97150" spcFirstLastPara="1" rIns="97150" wrap="square" tIns="9715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6" name="Google Shape;1866;p103"/>
              <p:cNvSpPr/>
              <p:nvPr/>
            </p:nvSpPr>
            <p:spPr>
              <a:xfrm>
                <a:off x="583400" y="1108900"/>
                <a:ext cx="55675" cy="55675"/>
              </a:xfrm>
              <a:custGeom>
                <a:rect b="b" l="l" r="r" t="t"/>
                <a:pathLst>
                  <a:path extrusionOk="0" h="2227" w="2227">
                    <a:moveTo>
                      <a:pt x="1119" y="0"/>
                    </a:moveTo>
                    <a:cubicBezTo>
                      <a:pt x="500" y="0"/>
                      <a:pt x="0" y="500"/>
                      <a:pt x="0" y="1108"/>
                    </a:cubicBezTo>
                    <a:cubicBezTo>
                      <a:pt x="0" y="1727"/>
                      <a:pt x="500" y="2227"/>
                      <a:pt x="1119" y="2227"/>
                    </a:cubicBezTo>
                    <a:cubicBezTo>
                      <a:pt x="1727" y="2227"/>
                      <a:pt x="2227" y="1727"/>
                      <a:pt x="2227" y="1108"/>
                    </a:cubicBezTo>
                    <a:cubicBezTo>
                      <a:pt x="2227" y="500"/>
                      <a:pt x="1727" y="0"/>
                      <a:pt x="111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7150" lIns="97150" spcFirstLastPara="1" rIns="97150" wrap="square" tIns="9715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7" name="Google Shape;1867;p103"/>
              <p:cNvSpPr/>
              <p:nvPr/>
            </p:nvSpPr>
            <p:spPr>
              <a:xfrm>
                <a:off x="583400" y="1108900"/>
                <a:ext cx="28000" cy="55675"/>
              </a:xfrm>
              <a:custGeom>
                <a:rect b="b" l="l" r="r" t="t"/>
                <a:pathLst>
                  <a:path extrusionOk="0" h="2227" w="1120">
                    <a:moveTo>
                      <a:pt x="1119" y="0"/>
                    </a:moveTo>
                    <a:cubicBezTo>
                      <a:pt x="500" y="0"/>
                      <a:pt x="0" y="500"/>
                      <a:pt x="0" y="1108"/>
                    </a:cubicBezTo>
                    <a:cubicBezTo>
                      <a:pt x="0" y="1727"/>
                      <a:pt x="500" y="2227"/>
                      <a:pt x="1119" y="2227"/>
                    </a:cubicBezTo>
                    <a:lnTo>
                      <a:pt x="111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7150" lIns="97150" spcFirstLastPara="1" rIns="97150" wrap="square" tIns="9715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8" name="Google Shape;1868;p103"/>
              <p:cNvSpPr/>
              <p:nvPr/>
            </p:nvSpPr>
            <p:spPr>
              <a:xfrm>
                <a:off x="697400" y="1021375"/>
                <a:ext cx="279525" cy="236975"/>
              </a:xfrm>
              <a:custGeom>
                <a:rect b="b" l="l" r="r" t="t"/>
                <a:pathLst>
                  <a:path extrusionOk="0" h="9479" w="11181">
                    <a:moveTo>
                      <a:pt x="1084" y="1"/>
                    </a:moveTo>
                    <a:cubicBezTo>
                      <a:pt x="489" y="1"/>
                      <a:pt x="0" y="477"/>
                      <a:pt x="0" y="1084"/>
                    </a:cubicBezTo>
                    <a:lnTo>
                      <a:pt x="0" y="8395"/>
                    </a:lnTo>
                    <a:cubicBezTo>
                      <a:pt x="0" y="8990"/>
                      <a:pt x="489" y="9478"/>
                      <a:pt x="1084" y="9478"/>
                    </a:cubicBezTo>
                    <a:lnTo>
                      <a:pt x="10097" y="9478"/>
                    </a:lnTo>
                    <a:cubicBezTo>
                      <a:pt x="10692" y="9478"/>
                      <a:pt x="11180" y="8990"/>
                      <a:pt x="11180" y="8395"/>
                    </a:cubicBezTo>
                    <a:lnTo>
                      <a:pt x="11180" y="1084"/>
                    </a:lnTo>
                    <a:cubicBezTo>
                      <a:pt x="11180" y="477"/>
                      <a:pt x="10692" y="1"/>
                      <a:pt x="1009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7150" lIns="97150" spcFirstLastPara="1" rIns="97150" wrap="square" tIns="9715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9" name="Google Shape;1869;p103"/>
              <p:cNvSpPr/>
              <p:nvPr/>
            </p:nvSpPr>
            <p:spPr>
              <a:xfrm>
                <a:off x="723000" y="1160975"/>
                <a:ext cx="228325" cy="72075"/>
              </a:xfrm>
              <a:custGeom>
                <a:rect b="b" l="l" r="r" t="t"/>
                <a:pathLst>
                  <a:path extrusionOk="0" h="2883" w="9133">
                    <a:moveTo>
                      <a:pt x="1381" y="1"/>
                    </a:moveTo>
                    <a:cubicBezTo>
                      <a:pt x="619" y="1"/>
                      <a:pt x="0" y="644"/>
                      <a:pt x="0" y="1442"/>
                    </a:cubicBezTo>
                    <a:cubicBezTo>
                      <a:pt x="0" y="2227"/>
                      <a:pt x="619" y="2882"/>
                      <a:pt x="1381" y="2882"/>
                    </a:cubicBezTo>
                    <a:lnTo>
                      <a:pt x="7739" y="2882"/>
                    </a:lnTo>
                    <a:cubicBezTo>
                      <a:pt x="8513" y="2882"/>
                      <a:pt x="9132" y="2227"/>
                      <a:pt x="9132" y="1442"/>
                    </a:cubicBezTo>
                    <a:cubicBezTo>
                      <a:pt x="9132" y="644"/>
                      <a:pt x="8513" y="1"/>
                      <a:pt x="773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7150" lIns="97150" spcFirstLastPara="1" rIns="97150" wrap="square" tIns="9715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0" name="Google Shape;1870;p103"/>
              <p:cNvSpPr/>
              <p:nvPr/>
            </p:nvSpPr>
            <p:spPr>
              <a:xfrm>
                <a:off x="750650" y="1078700"/>
                <a:ext cx="65525" cy="58175"/>
              </a:xfrm>
              <a:custGeom>
                <a:rect b="b" l="l" r="r" t="t"/>
                <a:pathLst>
                  <a:path extrusionOk="0" h="2327" w="2621">
                    <a:moveTo>
                      <a:pt x="489" y="1"/>
                    </a:moveTo>
                    <a:cubicBezTo>
                      <a:pt x="230" y="1"/>
                      <a:pt x="1" y="339"/>
                      <a:pt x="240" y="577"/>
                    </a:cubicBezTo>
                    <a:cubicBezTo>
                      <a:pt x="787" y="1125"/>
                      <a:pt x="1335" y="1697"/>
                      <a:pt x="1895" y="2232"/>
                    </a:cubicBezTo>
                    <a:cubicBezTo>
                      <a:pt x="1966" y="2299"/>
                      <a:pt x="2046" y="2327"/>
                      <a:pt x="2122" y="2327"/>
                    </a:cubicBezTo>
                    <a:cubicBezTo>
                      <a:pt x="2389" y="2327"/>
                      <a:pt x="2621" y="1987"/>
                      <a:pt x="2371" y="1756"/>
                    </a:cubicBezTo>
                    <a:cubicBezTo>
                      <a:pt x="1811" y="1220"/>
                      <a:pt x="1264" y="649"/>
                      <a:pt x="716" y="101"/>
                    </a:cubicBezTo>
                    <a:cubicBezTo>
                      <a:pt x="645" y="30"/>
                      <a:pt x="566" y="1"/>
                      <a:pt x="4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7150" lIns="97150" spcFirstLastPara="1" rIns="97150" wrap="square" tIns="9715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1" name="Google Shape;1871;p103"/>
              <p:cNvSpPr/>
              <p:nvPr/>
            </p:nvSpPr>
            <p:spPr>
              <a:xfrm>
                <a:off x="750375" y="1078700"/>
                <a:ext cx="65525" cy="58175"/>
              </a:xfrm>
              <a:custGeom>
                <a:rect b="b" l="l" r="r" t="t"/>
                <a:pathLst>
                  <a:path extrusionOk="0" h="2327" w="2621">
                    <a:moveTo>
                      <a:pt x="2133" y="1"/>
                    </a:moveTo>
                    <a:cubicBezTo>
                      <a:pt x="2056" y="1"/>
                      <a:pt x="1976" y="30"/>
                      <a:pt x="1906" y="101"/>
                    </a:cubicBezTo>
                    <a:cubicBezTo>
                      <a:pt x="1358" y="649"/>
                      <a:pt x="810" y="1220"/>
                      <a:pt x="251" y="1756"/>
                    </a:cubicBezTo>
                    <a:cubicBezTo>
                      <a:pt x="1" y="1987"/>
                      <a:pt x="240" y="2327"/>
                      <a:pt x="504" y="2327"/>
                    </a:cubicBezTo>
                    <a:cubicBezTo>
                      <a:pt x="580" y="2327"/>
                      <a:pt x="658" y="2299"/>
                      <a:pt x="727" y="2232"/>
                    </a:cubicBezTo>
                    <a:cubicBezTo>
                      <a:pt x="1287" y="1697"/>
                      <a:pt x="1834" y="1125"/>
                      <a:pt x="2382" y="577"/>
                    </a:cubicBezTo>
                    <a:cubicBezTo>
                      <a:pt x="2621" y="339"/>
                      <a:pt x="2392" y="1"/>
                      <a:pt x="213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7150" lIns="97150" spcFirstLastPara="1" rIns="97150" wrap="square" tIns="9715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2" name="Google Shape;1872;p103"/>
              <p:cNvSpPr/>
              <p:nvPr/>
            </p:nvSpPr>
            <p:spPr>
              <a:xfrm>
                <a:off x="854550" y="1078700"/>
                <a:ext cx="65525" cy="58175"/>
              </a:xfrm>
              <a:custGeom>
                <a:rect b="b" l="l" r="r" t="t"/>
                <a:pathLst>
                  <a:path extrusionOk="0" h="2327" w="2621">
                    <a:moveTo>
                      <a:pt x="488" y="1"/>
                    </a:moveTo>
                    <a:cubicBezTo>
                      <a:pt x="229" y="1"/>
                      <a:pt x="0" y="339"/>
                      <a:pt x="239" y="577"/>
                    </a:cubicBezTo>
                    <a:cubicBezTo>
                      <a:pt x="787" y="1125"/>
                      <a:pt x="1334" y="1697"/>
                      <a:pt x="1894" y="2232"/>
                    </a:cubicBezTo>
                    <a:cubicBezTo>
                      <a:pt x="1963" y="2299"/>
                      <a:pt x="2041" y="2327"/>
                      <a:pt x="2117" y="2327"/>
                    </a:cubicBezTo>
                    <a:cubicBezTo>
                      <a:pt x="2381" y="2327"/>
                      <a:pt x="2620" y="1987"/>
                      <a:pt x="2370" y="1756"/>
                    </a:cubicBezTo>
                    <a:cubicBezTo>
                      <a:pt x="1811" y="1220"/>
                      <a:pt x="1263" y="649"/>
                      <a:pt x="715" y="101"/>
                    </a:cubicBezTo>
                    <a:cubicBezTo>
                      <a:pt x="644" y="30"/>
                      <a:pt x="565" y="1"/>
                      <a:pt x="4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7150" lIns="97150" spcFirstLastPara="1" rIns="97150" wrap="square" tIns="9715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3" name="Google Shape;1873;p103"/>
              <p:cNvSpPr/>
              <p:nvPr/>
            </p:nvSpPr>
            <p:spPr>
              <a:xfrm>
                <a:off x="854275" y="1078700"/>
                <a:ext cx="65500" cy="58175"/>
              </a:xfrm>
              <a:custGeom>
                <a:rect b="b" l="l" r="r" t="t"/>
                <a:pathLst>
                  <a:path extrusionOk="0" h="2327" w="2620">
                    <a:moveTo>
                      <a:pt x="2132" y="1"/>
                    </a:moveTo>
                    <a:cubicBezTo>
                      <a:pt x="2055" y="1"/>
                      <a:pt x="1976" y="30"/>
                      <a:pt x="1905" y="101"/>
                    </a:cubicBezTo>
                    <a:cubicBezTo>
                      <a:pt x="1357" y="649"/>
                      <a:pt x="810" y="1220"/>
                      <a:pt x="250" y="1756"/>
                    </a:cubicBezTo>
                    <a:cubicBezTo>
                      <a:pt x="0" y="1987"/>
                      <a:pt x="239" y="2327"/>
                      <a:pt x="504" y="2327"/>
                    </a:cubicBezTo>
                    <a:cubicBezTo>
                      <a:pt x="579" y="2327"/>
                      <a:pt x="657" y="2299"/>
                      <a:pt x="726" y="2232"/>
                    </a:cubicBezTo>
                    <a:cubicBezTo>
                      <a:pt x="1286" y="1697"/>
                      <a:pt x="1834" y="1125"/>
                      <a:pt x="2381" y="577"/>
                    </a:cubicBezTo>
                    <a:cubicBezTo>
                      <a:pt x="2620" y="339"/>
                      <a:pt x="2391" y="1"/>
                      <a:pt x="21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7150" lIns="97150" spcFirstLastPara="1" rIns="97150" wrap="square" tIns="9715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4" name="Google Shape;1874;p103"/>
              <p:cNvSpPr/>
              <p:nvPr/>
            </p:nvSpPr>
            <p:spPr>
              <a:xfrm>
                <a:off x="734900" y="1170500"/>
                <a:ext cx="28000" cy="53025"/>
              </a:xfrm>
              <a:custGeom>
                <a:rect b="b" l="l" r="r" t="t"/>
                <a:pathLst>
                  <a:path extrusionOk="0" h="2121" w="1120">
                    <a:moveTo>
                      <a:pt x="1060" y="1"/>
                    </a:moveTo>
                    <a:cubicBezTo>
                      <a:pt x="477" y="1"/>
                      <a:pt x="1" y="477"/>
                      <a:pt x="1" y="1061"/>
                    </a:cubicBezTo>
                    <a:cubicBezTo>
                      <a:pt x="1" y="1644"/>
                      <a:pt x="477" y="2120"/>
                      <a:pt x="1060" y="2120"/>
                    </a:cubicBezTo>
                    <a:lnTo>
                      <a:pt x="1120" y="2120"/>
                    </a:lnTo>
                    <a:lnTo>
                      <a:pt x="112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7150" lIns="97150" spcFirstLastPara="1" rIns="97150" wrap="square" tIns="9715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5" name="Google Shape;1875;p103"/>
              <p:cNvSpPr/>
              <p:nvPr/>
            </p:nvSpPr>
            <p:spPr>
              <a:xfrm>
                <a:off x="762875" y="1170500"/>
                <a:ext cx="37225" cy="53025"/>
              </a:xfrm>
              <a:custGeom>
                <a:rect b="b" l="l" r="r" t="t"/>
                <a:pathLst>
                  <a:path extrusionOk="0" h="2121" w="1489">
                    <a:moveTo>
                      <a:pt x="1" y="1"/>
                    </a:moveTo>
                    <a:lnTo>
                      <a:pt x="1" y="2120"/>
                    </a:lnTo>
                    <a:lnTo>
                      <a:pt x="1489" y="2120"/>
                    </a:lnTo>
                    <a:lnTo>
                      <a:pt x="148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7150" lIns="97150" spcFirstLastPara="1" rIns="97150" wrap="square" tIns="9715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6" name="Google Shape;1876;p103"/>
              <p:cNvSpPr/>
              <p:nvPr/>
            </p:nvSpPr>
            <p:spPr>
              <a:xfrm>
                <a:off x="800100" y="1170500"/>
                <a:ext cx="37225" cy="53025"/>
              </a:xfrm>
              <a:custGeom>
                <a:rect b="b" l="l" r="r" t="t"/>
                <a:pathLst>
                  <a:path extrusionOk="0" h="2121" w="1489">
                    <a:moveTo>
                      <a:pt x="0" y="1"/>
                    </a:moveTo>
                    <a:lnTo>
                      <a:pt x="0" y="2120"/>
                    </a:lnTo>
                    <a:lnTo>
                      <a:pt x="1488" y="2120"/>
                    </a:lnTo>
                    <a:lnTo>
                      <a:pt x="148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7150" lIns="97150" spcFirstLastPara="1" rIns="97150" wrap="square" tIns="9715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7" name="Google Shape;1877;p103"/>
              <p:cNvSpPr/>
              <p:nvPr/>
            </p:nvSpPr>
            <p:spPr>
              <a:xfrm>
                <a:off x="874200" y="1170500"/>
                <a:ext cx="37225" cy="53025"/>
              </a:xfrm>
              <a:custGeom>
                <a:rect b="b" l="l" r="r" t="t"/>
                <a:pathLst>
                  <a:path extrusionOk="0" h="2121" w="1489">
                    <a:moveTo>
                      <a:pt x="1" y="1"/>
                    </a:moveTo>
                    <a:lnTo>
                      <a:pt x="1" y="2120"/>
                    </a:lnTo>
                    <a:lnTo>
                      <a:pt x="1489" y="2120"/>
                    </a:lnTo>
                    <a:lnTo>
                      <a:pt x="1489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7150" lIns="97150" spcFirstLastPara="1" rIns="97150" wrap="square" tIns="9715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8" name="Google Shape;1878;p103"/>
              <p:cNvSpPr/>
              <p:nvPr/>
            </p:nvSpPr>
            <p:spPr>
              <a:xfrm>
                <a:off x="911400" y="1170500"/>
                <a:ext cx="28025" cy="53025"/>
              </a:xfrm>
              <a:custGeom>
                <a:rect b="b" l="l" r="r" t="t"/>
                <a:pathLst>
                  <a:path extrusionOk="0" h="2121" w="1121">
                    <a:moveTo>
                      <a:pt x="1" y="1"/>
                    </a:moveTo>
                    <a:lnTo>
                      <a:pt x="1" y="2120"/>
                    </a:lnTo>
                    <a:lnTo>
                      <a:pt x="60" y="2120"/>
                    </a:lnTo>
                    <a:cubicBezTo>
                      <a:pt x="644" y="2120"/>
                      <a:pt x="1120" y="1644"/>
                      <a:pt x="1120" y="1061"/>
                    </a:cubicBezTo>
                    <a:cubicBezTo>
                      <a:pt x="1120" y="465"/>
                      <a:pt x="644" y="1"/>
                      <a:pt x="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7150" lIns="97150" spcFirstLastPara="1" rIns="97150" wrap="square" tIns="9715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9" name="Google Shape;1879;p103"/>
              <p:cNvSpPr/>
              <p:nvPr/>
            </p:nvSpPr>
            <p:spPr>
              <a:xfrm>
                <a:off x="837300" y="1170500"/>
                <a:ext cx="36925" cy="53025"/>
              </a:xfrm>
              <a:custGeom>
                <a:rect b="b" l="l" r="r" t="t"/>
                <a:pathLst>
                  <a:path extrusionOk="0" h="2121" w="1477">
                    <a:moveTo>
                      <a:pt x="0" y="1"/>
                    </a:moveTo>
                    <a:lnTo>
                      <a:pt x="0" y="2120"/>
                    </a:lnTo>
                    <a:lnTo>
                      <a:pt x="1477" y="2120"/>
                    </a:lnTo>
                    <a:lnTo>
                      <a:pt x="147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7150" lIns="97150" spcFirstLastPara="1" rIns="97150" wrap="square" tIns="9715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0" name="Google Shape;1880;p103"/>
              <p:cNvSpPr/>
              <p:nvPr/>
            </p:nvSpPr>
            <p:spPr>
              <a:xfrm>
                <a:off x="667025" y="1279450"/>
                <a:ext cx="339950" cy="42300"/>
              </a:xfrm>
              <a:custGeom>
                <a:rect b="b" l="l" r="r" t="t"/>
                <a:pathLst>
                  <a:path extrusionOk="0" h="1692" w="13598">
                    <a:moveTo>
                      <a:pt x="1" y="1"/>
                    </a:moveTo>
                    <a:lnTo>
                      <a:pt x="1" y="1691"/>
                    </a:lnTo>
                    <a:lnTo>
                      <a:pt x="13598" y="1691"/>
                    </a:lnTo>
                    <a:lnTo>
                      <a:pt x="1359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7150" lIns="97150" spcFirstLastPara="1" rIns="97150" wrap="square" tIns="9715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1" name="Google Shape;1881;p103"/>
              <p:cNvSpPr/>
              <p:nvPr/>
            </p:nvSpPr>
            <p:spPr>
              <a:xfrm>
                <a:off x="667025" y="1301775"/>
                <a:ext cx="339950" cy="18775"/>
              </a:xfrm>
              <a:custGeom>
                <a:rect b="b" l="l" r="r" t="t"/>
                <a:pathLst>
                  <a:path extrusionOk="0" h="751" w="13598">
                    <a:moveTo>
                      <a:pt x="1" y="1"/>
                    </a:moveTo>
                    <a:lnTo>
                      <a:pt x="1" y="751"/>
                    </a:lnTo>
                    <a:lnTo>
                      <a:pt x="13598" y="751"/>
                    </a:lnTo>
                    <a:lnTo>
                      <a:pt x="1359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7150" lIns="97150" spcFirstLastPara="1" rIns="97150" wrap="square" tIns="9715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2" name="Google Shape;1882;p103"/>
              <p:cNvSpPr/>
              <p:nvPr/>
            </p:nvSpPr>
            <p:spPr>
              <a:xfrm>
                <a:off x="738175" y="1405350"/>
                <a:ext cx="197975" cy="112850"/>
              </a:xfrm>
              <a:custGeom>
                <a:rect b="b" l="l" r="r" t="t"/>
                <a:pathLst>
                  <a:path extrusionOk="0" h="4514" w="7919">
                    <a:moveTo>
                      <a:pt x="1477" y="1"/>
                    </a:moveTo>
                    <a:cubicBezTo>
                      <a:pt x="667" y="1"/>
                      <a:pt x="1" y="668"/>
                      <a:pt x="1" y="1477"/>
                    </a:cubicBezTo>
                    <a:lnTo>
                      <a:pt x="1" y="3037"/>
                    </a:lnTo>
                    <a:cubicBezTo>
                      <a:pt x="1" y="3847"/>
                      <a:pt x="667" y="4513"/>
                      <a:pt x="1477" y="4513"/>
                    </a:cubicBezTo>
                    <a:lnTo>
                      <a:pt x="6442" y="4513"/>
                    </a:lnTo>
                    <a:cubicBezTo>
                      <a:pt x="7251" y="4513"/>
                      <a:pt x="7918" y="3847"/>
                      <a:pt x="7918" y="3037"/>
                    </a:cubicBezTo>
                    <a:lnTo>
                      <a:pt x="7918" y="1477"/>
                    </a:lnTo>
                    <a:cubicBezTo>
                      <a:pt x="7918" y="668"/>
                      <a:pt x="7251" y="1"/>
                      <a:pt x="644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7150" lIns="97150" spcFirstLastPara="1" rIns="97150" wrap="square" tIns="9715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3" name="Google Shape;1883;p103"/>
              <p:cNvSpPr/>
              <p:nvPr/>
            </p:nvSpPr>
            <p:spPr>
              <a:xfrm>
                <a:off x="738175" y="1348200"/>
                <a:ext cx="37225" cy="36950"/>
              </a:xfrm>
              <a:custGeom>
                <a:rect b="b" l="l" r="r" t="t"/>
                <a:pathLst>
                  <a:path extrusionOk="0" h="1478" w="1489">
                    <a:moveTo>
                      <a:pt x="739" y="1"/>
                    </a:moveTo>
                    <a:cubicBezTo>
                      <a:pt x="334" y="1"/>
                      <a:pt x="1" y="334"/>
                      <a:pt x="1" y="739"/>
                    </a:cubicBezTo>
                    <a:cubicBezTo>
                      <a:pt x="1" y="1144"/>
                      <a:pt x="334" y="1477"/>
                      <a:pt x="739" y="1477"/>
                    </a:cubicBezTo>
                    <a:cubicBezTo>
                      <a:pt x="1155" y="1477"/>
                      <a:pt x="1489" y="1144"/>
                      <a:pt x="1489" y="739"/>
                    </a:cubicBezTo>
                    <a:cubicBezTo>
                      <a:pt x="1489" y="334"/>
                      <a:pt x="1155" y="1"/>
                      <a:pt x="73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7150" lIns="97150" spcFirstLastPara="1" rIns="97150" wrap="square" tIns="9715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4" name="Google Shape;1884;p103"/>
              <p:cNvSpPr/>
              <p:nvPr/>
            </p:nvSpPr>
            <p:spPr>
              <a:xfrm>
                <a:off x="808425" y="1348200"/>
                <a:ext cx="127725" cy="36950"/>
              </a:xfrm>
              <a:custGeom>
                <a:rect b="b" l="l" r="r" t="t"/>
                <a:pathLst>
                  <a:path extrusionOk="0" h="1478" w="5109">
                    <a:moveTo>
                      <a:pt x="0" y="1"/>
                    </a:moveTo>
                    <a:lnTo>
                      <a:pt x="0" y="1477"/>
                    </a:lnTo>
                    <a:lnTo>
                      <a:pt x="5108" y="1477"/>
                    </a:lnTo>
                    <a:lnTo>
                      <a:pt x="510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7150" lIns="97150" spcFirstLastPara="1" rIns="97150" wrap="square" tIns="9715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5" name="Google Shape;1885;p103"/>
              <p:cNvSpPr/>
              <p:nvPr/>
            </p:nvSpPr>
            <p:spPr>
              <a:xfrm>
                <a:off x="907250" y="1665800"/>
                <a:ext cx="48250" cy="55100"/>
              </a:xfrm>
              <a:custGeom>
                <a:rect b="b" l="l" r="r" t="t"/>
                <a:pathLst>
                  <a:path extrusionOk="0" h="2204" w="1930">
                    <a:moveTo>
                      <a:pt x="965" y="1"/>
                    </a:moveTo>
                    <a:cubicBezTo>
                      <a:pt x="429" y="1"/>
                      <a:pt x="0" y="441"/>
                      <a:pt x="0" y="977"/>
                    </a:cubicBezTo>
                    <a:lnTo>
                      <a:pt x="0" y="1239"/>
                    </a:lnTo>
                    <a:cubicBezTo>
                      <a:pt x="0" y="1775"/>
                      <a:pt x="429" y="2204"/>
                      <a:pt x="965" y="2204"/>
                    </a:cubicBezTo>
                    <a:cubicBezTo>
                      <a:pt x="1500" y="2204"/>
                      <a:pt x="1929" y="1775"/>
                      <a:pt x="1929" y="1239"/>
                    </a:cubicBezTo>
                    <a:lnTo>
                      <a:pt x="1929" y="977"/>
                    </a:lnTo>
                    <a:cubicBezTo>
                      <a:pt x="1929" y="441"/>
                      <a:pt x="1500" y="1"/>
                      <a:pt x="96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7150" lIns="97150" spcFirstLastPara="1" rIns="97150" wrap="square" tIns="9715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6" name="Google Shape;1886;p103"/>
              <p:cNvSpPr/>
              <p:nvPr/>
            </p:nvSpPr>
            <p:spPr>
              <a:xfrm>
                <a:off x="717625" y="1665800"/>
                <a:ext cx="48550" cy="55100"/>
              </a:xfrm>
              <a:custGeom>
                <a:rect b="b" l="l" r="r" t="t"/>
                <a:pathLst>
                  <a:path extrusionOk="0" h="2204" w="1942">
                    <a:moveTo>
                      <a:pt x="977" y="1"/>
                    </a:moveTo>
                    <a:cubicBezTo>
                      <a:pt x="442" y="1"/>
                      <a:pt x="1" y="441"/>
                      <a:pt x="1" y="977"/>
                    </a:cubicBezTo>
                    <a:lnTo>
                      <a:pt x="1" y="1239"/>
                    </a:lnTo>
                    <a:cubicBezTo>
                      <a:pt x="1" y="1775"/>
                      <a:pt x="442" y="2204"/>
                      <a:pt x="977" y="2204"/>
                    </a:cubicBezTo>
                    <a:cubicBezTo>
                      <a:pt x="1513" y="2204"/>
                      <a:pt x="1942" y="1775"/>
                      <a:pt x="1942" y="1239"/>
                    </a:cubicBezTo>
                    <a:lnTo>
                      <a:pt x="1942" y="977"/>
                    </a:lnTo>
                    <a:cubicBezTo>
                      <a:pt x="1942" y="441"/>
                      <a:pt x="1513" y="1"/>
                      <a:pt x="97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7150" lIns="97150" spcFirstLastPara="1" rIns="97150" wrap="square" tIns="9715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7" name="Google Shape;1887;p103"/>
              <p:cNvSpPr/>
              <p:nvPr/>
            </p:nvSpPr>
            <p:spPr>
              <a:xfrm>
                <a:off x="659600" y="1695575"/>
                <a:ext cx="116100" cy="35750"/>
              </a:xfrm>
              <a:custGeom>
                <a:rect b="b" l="l" r="r" t="t"/>
                <a:pathLst>
                  <a:path extrusionOk="0" h="1430" w="4644">
                    <a:moveTo>
                      <a:pt x="0" y="1"/>
                    </a:moveTo>
                    <a:lnTo>
                      <a:pt x="0" y="1429"/>
                    </a:lnTo>
                    <a:lnTo>
                      <a:pt x="4644" y="1429"/>
                    </a:lnTo>
                    <a:lnTo>
                      <a:pt x="4644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7150" lIns="97150" spcFirstLastPara="1" rIns="97150" wrap="square" tIns="9715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8" name="Google Shape;1888;p103"/>
              <p:cNvSpPr/>
              <p:nvPr/>
            </p:nvSpPr>
            <p:spPr>
              <a:xfrm>
                <a:off x="898600" y="1695575"/>
                <a:ext cx="116125" cy="35750"/>
              </a:xfrm>
              <a:custGeom>
                <a:rect b="b" l="l" r="r" t="t"/>
                <a:pathLst>
                  <a:path extrusionOk="0" h="1430" w="4645">
                    <a:moveTo>
                      <a:pt x="1" y="1"/>
                    </a:moveTo>
                    <a:lnTo>
                      <a:pt x="1" y="1429"/>
                    </a:lnTo>
                    <a:lnTo>
                      <a:pt x="4644" y="1429"/>
                    </a:lnTo>
                    <a:lnTo>
                      <a:pt x="4644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7150" lIns="97150" spcFirstLastPara="1" rIns="97150" wrap="square" tIns="9715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9" name="Google Shape;1889;p103"/>
              <p:cNvSpPr/>
              <p:nvPr/>
            </p:nvSpPr>
            <p:spPr>
              <a:xfrm>
                <a:off x="556300" y="1549725"/>
                <a:ext cx="109875" cy="92900"/>
              </a:xfrm>
              <a:custGeom>
                <a:rect b="b" l="l" r="r" t="t"/>
                <a:pathLst>
                  <a:path extrusionOk="0" h="3716" w="4395">
                    <a:moveTo>
                      <a:pt x="2192" y="1"/>
                    </a:moveTo>
                    <a:cubicBezTo>
                      <a:pt x="989" y="1"/>
                      <a:pt x="1" y="989"/>
                      <a:pt x="1" y="2191"/>
                    </a:cubicBezTo>
                    <a:lnTo>
                      <a:pt x="1" y="3703"/>
                    </a:lnTo>
                    <a:lnTo>
                      <a:pt x="1168" y="3703"/>
                    </a:lnTo>
                    <a:lnTo>
                      <a:pt x="1168" y="2191"/>
                    </a:lnTo>
                    <a:cubicBezTo>
                      <a:pt x="1168" y="1632"/>
                      <a:pt x="1632" y="1167"/>
                      <a:pt x="2192" y="1167"/>
                    </a:cubicBezTo>
                    <a:cubicBezTo>
                      <a:pt x="2763" y="1167"/>
                      <a:pt x="3227" y="1632"/>
                      <a:pt x="3227" y="2191"/>
                    </a:cubicBezTo>
                    <a:lnTo>
                      <a:pt x="3227" y="3715"/>
                    </a:lnTo>
                    <a:lnTo>
                      <a:pt x="4394" y="3715"/>
                    </a:lnTo>
                    <a:lnTo>
                      <a:pt x="4394" y="2191"/>
                    </a:lnTo>
                    <a:cubicBezTo>
                      <a:pt x="4394" y="989"/>
                      <a:pt x="3406" y="1"/>
                      <a:pt x="219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7150" lIns="97150" spcFirstLastPara="1" rIns="97150" wrap="square" tIns="9715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0" name="Google Shape;1890;p103"/>
              <p:cNvSpPr/>
              <p:nvPr/>
            </p:nvSpPr>
            <p:spPr>
              <a:xfrm>
                <a:off x="1006950" y="1549725"/>
                <a:ext cx="109575" cy="92900"/>
              </a:xfrm>
              <a:custGeom>
                <a:rect b="b" l="l" r="r" t="t"/>
                <a:pathLst>
                  <a:path extrusionOk="0" h="3716" w="4383">
                    <a:moveTo>
                      <a:pt x="2192" y="1"/>
                    </a:moveTo>
                    <a:cubicBezTo>
                      <a:pt x="977" y="1"/>
                      <a:pt x="1" y="989"/>
                      <a:pt x="1" y="2191"/>
                    </a:cubicBezTo>
                    <a:lnTo>
                      <a:pt x="1" y="3703"/>
                    </a:lnTo>
                    <a:lnTo>
                      <a:pt x="1168" y="3703"/>
                    </a:lnTo>
                    <a:lnTo>
                      <a:pt x="1168" y="2191"/>
                    </a:lnTo>
                    <a:cubicBezTo>
                      <a:pt x="1168" y="1632"/>
                      <a:pt x="1632" y="1167"/>
                      <a:pt x="2192" y="1167"/>
                    </a:cubicBezTo>
                    <a:cubicBezTo>
                      <a:pt x="2763" y="1167"/>
                      <a:pt x="3216" y="1632"/>
                      <a:pt x="3216" y="2191"/>
                    </a:cubicBezTo>
                    <a:lnTo>
                      <a:pt x="3216" y="3715"/>
                    </a:lnTo>
                    <a:lnTo>
                      <a:pt x="4382" y="3715"/>
                    </a:lnTo>
                    <a:lnTo>
                      <a:pt x="4382" y="2191"/>
                    </a:lnTo>
                    <a:cubicBezTo>
                      <a:pt x="4382" y="989"/>
                      <a:pt x="3406" y="1"/>
                      <a:pt x="219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7150" lIns="97150" spcFirstLastPara="1" rIns="97150" wrap="square" tIns="9715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891" name="Google Shape;1891;p103"/>
          <p:cNvSpPr txBox="1"/>
          <p:nvPr>
            <p:ph type="title"/>
          </p:nvPr>
        </p:nvSpPr>
        <p:spPr>
          <a:xfrm>
            <a:off x="2941575" y="2619600"/>
            <a:ext cx="6473700" cy="22728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0"/>
              <a:t>Welcome to the </a:t>
            </a:r>
            <a:endParaRPr sz="6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0"/>
              <a:t>DREAMS Lab </a:t>
            </a:r>
            <a:endParaRPr sz="6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500">
              <a:solidFill>
                <a:schemeClr val="accent1"/>
              </a:solidFill>
            </a:endParaRPr>
          </a:p>
        </p:txBody>
      </p:sp>
      <p:sp>
        <p:nvSpPr>
          <p:cNvPr id="1892" name="Google Shape;1892;p103"/>
          <p:cNvSpPr txBox="1"/>
          <p:nvPr/>
        </p:nvSpPr>
        <p:spPr>
          <a:xfrm>
            <a:off x="9055675" y="5586275"/>
            <a:ext cx="2867400" cy="11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500">
                <a:solidFill>
                  <a:srgbClr val="5271FF"/>
                </a:solidFill>
                <a:latin typeface="Patrick Hand"/>
                <a:ea typeface="Patrick Hand"/>
                <a:cs typeface="Patrick Hand"/>
                <a:sym typeface="Patrick Hand"/>
              </a:rPr>
              <a:t>Laptops</a:t>
            </a:r>
            <a:endParaRPr sz="1500">
              <a:solidFill>
                <a:srgbClr val="5271FF"/>
              </a:solidFill>
            </a:endParaRPr>
          </a:p>
        </p:txBody>
      </p:sp>
      <p:pic>
        <p:nvPicPr>
          <p:cNvPr id="1893" name="Google Shape;1893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97400" y="3429000"/>
            <a:ext cx="4572000" cy="257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271FF"/>
        </a:solidFill>
      </p:bgPr>
    </p:bg>
    <p:spTree>
      <p:nvGrpSpPr>
        <p:cNvPr id="1897" name="Shape 1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8" name="Google Shape;1898;p104"/>
          <p:cNvSpPr txBox="1"/>
          <p:nvPr>
            <p:ph type="title"/>
          </p:nvPr>
        </p:nvSpPr>
        <p:spPr>
          <a:xfrm>
            <a:off x="4410300" y="149925"/>
            <a:ext cx="38463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300">
                <a:solidFill>
                  <a:schemeClr val="lt1"/>
                </a:solidFill>
              </a:rPr>
              <a:t>Meet the team</a:t>
            </a:r>
            <a:endParaRPr sz="4300">
              <a:solidFill>
                <a:schemeClr val="lt1"/>
              </a:solidFill>
            </a:endParaRPr>
          </a:p>
        </p:txBody>
      </p:sp>
      <p:sp>
        <p:nvSpPr>
          <p:cNvPr id="1899" name="Google Shape;1899;p104"/>
          <p:cNvSpPr txBox="1"/>
          <p:nvPr>
            <p:ph idx="1" type="body"/>
          </p:nvPr>
        </p:nvSpPr>
        <p:spPr>
          <a:xfrm>
            <a:off x="2326725" y="1280400"/>
            <a:ext cx="1902900" cy="1683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 fontScale="925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Comfortaa"/>
                <a:ea typeface="Comfortaa"/>
                <a:cs typeface="Comfortaa"/>
                <a:sym typeface="Comfortaa"/>
              </a:rPr>
              <a:t>Mr Anthony </a:t>
            </a:r>
            <a:endParaRPr b="1" sz="22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 sz="2200">
                <a:latin typeface="Comfortaa"/>
                <a:ea typeface="Comfortaa"/>
                <a:cs typeface="Comfortaa"/>
                <a:sym typeface="Comfortaa"/>
              </a:rPr>
              <a:t>Head of ICT</a:t>
            </a:r>
            <a:endParaRPr b="1" sz="22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900" name="Google Shape;1900;p104"/>
          <p:cNvSpPr txBox="1"/>
          <p:nvPr>
            <p:ph idx="2" type="body"/>
          </p:nvPr>
        </p:nvSpPr>
        <p:spPr>
          <a:xfrm>
            <a:off x="10614525" y="1280400"/>
            <a:ext cx="14979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 fontScale="92500"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2200">
                <a:latin typeface="Comfortaa"/>
                <a:ea typeface="Comfortaa"/>
                <a:cs typeface="Comfortaa"/>
                <a:sym typeface="Comfortaa"/>
              </a:rPr>
              <a:t>Ms Rhian</a:t>
            </a:r>
            <a:endParaRPr b="1" sz="22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901" name="Google Shape;1901;p104"/>
          <p:cNvSpPr txBox="1"/>
          <p:nvPr>
            <p:ph idx="3" type="body"/>
          </p:nvPr>
        </p:nvSpPr>
        <p:spPr>
          <a:xfrm>
            <a:off x="6765369" y="1280400"/>
            <a:ext cx="1636200" cy="1683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2200">
                <a:latin typeface="Comfortaa"/>
                <a:ea typeface="Comfortaa"/>
                <a:cs typeface="Comfortaa"/>
                <a:sym typeface="Comfortaa"/>
              </a:rPr>
              <a:t>Mr Patrick </a:t>
            </a:r>
            <a:endParaRPr b="1" sz="2200"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902" name="Google Shape;1902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200" y="1280400"/>
            <a:ext cx="2077151" cy="207715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903" name="Google Shape;1903;p1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58924" y="1280400"/>
            <a:ext cx="2077148" cy="2077148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904" name="Google Shape;1904;p104"/>
          <p:cNvSpPr txBox="1"/>
          <p:nvPr>
            <p:ph idx="3" type="body"/>
          </p:nvPr>
        </p:nvSpPr>
        <p:spPr>
          <a:xfrm>
            <a:off x="4007894" y="4330550"/>
            <a:ext cx="1636200" cy="1683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Comfortaa"/>
                <a:ea typeface="Comfortaa"/>
                <a:cs typeface="Comfortaa"/>
                <a:sym typeface="Comfortaa"/>
              </a:rPr>
              <a:t>Mr Tue</a:t>
            </a:r>
            <a:endParaRPr b="1" sz="22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22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905" name="Google Shape;1905;p104"/>
          <p:cNvSpPr txBox="1"/>
          <p:nvPr>
            <p:ph idx="3" type="body"/>
          </p:nvPr>
        </p:nvSpPr>
        <p:spPr>
          <a:xfrm>
            <a:off x="8449694" y="4330550"/>
            <a:ext cx="1636200" cy="1683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2200">
                <a:latin typeface="Comfortaa"/>
                <a:ea typeface="Comfortaa"/>
                <a:cs typeface="Comfortaa"/>
                <a:sym typeface="Comfortaa"/>
              </a:rPr>
              <a:t>Ms Uyen</a:t>
            </a:r>
            <a:endParaRPr b="1" sz="2200"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906" name="Google Shape;1906;p10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11669" y="1280400"/>
            <a:ext cx="2168581" cy="21685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7" name="Google Shape;1907;p104"/>
          <p:cNvPicPr preferRelativeResize="0"/>
          <p:nvPr/>
        </p:nvPicPr>
        <p:blipFill rotWithShape="1">
          <a:blip r:embed="rId6">
            <a:alphaModFix/>
          </a:blip>
          <a:srcRect b="0" l="0" r="0" t="7467"/>
          <a:stretch/>
        </p:blipFill>
        <p:spPr>
          <a:xfrm>
            <a:off x="6517950" y="4065358"/>
            <a:ext cx="1931748" cy="23935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8" name="Google Shape;1908;p104"/>
          <p:cNvPicPr preferRelativeResize="0"/>
          <p:nvPr/>
        </p:nvPicPr>
        <p:blipFill rotWithShape="1">
          <a:blip r:embed="rId7">
            <a:alphaModFix/>
          </a:blip>
          <a:srcRect b="6785" l="0" r="0" t="0"/>
          <a:stretch/>
        </p:blipFill>
        <p:spPr>
          <a:xfrm>
            <a:off x="2005125" y="4100313"/>
            <a:ext cx="1931749" cy="2271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3" name="Google Shape;1913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7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1914" name="Google Shape;1914;p105"/>
          <p:cNvSpPr txBox="1"/>
          <p:nvPr>
            <p:ph idx="4294967295" type="title"/>
          </p:nvPr>
        </p:nvSpPr>
        <p:spPr>
          <a:xfrm>
            <a:off x="9364900" y="1210525"/>
            <a:ext cx="2619900" cy="22728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100"/>
              <a:t>What do these look like in the DREAMS</a:t>
            </a:r>
            <a:endParaRPr sz="5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100"/>
              <a:t>Labs?</a:t>
            </a:r>
            <a:endParaRPr sz="51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106"/>
          <p:cNvSpPr txBox="1"/>
          <p:nvPr>
            <p:ph type="title"/>
          </p:nvPr>
        </p:nvSpPr>
        <p:spPr>
          <a:xfrm>
            <a:off x="1067267" y="2404500"/>
            <a:ext cx="5457600" cy="22164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Dreams Lab Expectations</a:t>
            </a:r>
            <a:endParaRPr/>
          </a:p>
        </p:txBody>
      </p:sp>
      <p:grpSp>
        <p:nvGrpSpPr>
          <p:cNvPr id="1920" name="Google Shape;1920;p106"/>
          <p:cNvGrpSpPr/>
          <p:nvPr/>
        </p:nvGrpSpPr>
        <p:grpSpPr>
          <a:xfrm>
            <a:off x="4137943" y="1152696"/>
            <a:ext cx="992420" cy="295981"/>
            <a:chOff x="8652775" y="883650"/>
            <a:chExt cx="120875" cy="36050"/>
          </a:xfrm>
        </p:grpSpPr>
        <p:sp>
          <p:nvSpPr>
            <p:cNvPr id="1921" name="Google Shape;1921;p106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2" name="Google Shape;1922;p106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3" name="Google Shape;1923;p106"/>
            <p:cNvSpPr/>
            <p:nvPr/>
          </p:nvSpPr>
          <p:spPr>
            <a:xfrm>
              <a:off x="8652775" y="883650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4" name="Google Shape;1924;p106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5" name="Google Shape;1925;p106"/>
            <p:cNvSpPr/>
            <p:nvPr/>
          </p:nvSpPr>
          <p:spPr>
            <a:xfrm>
              <a:off x="8703675" y="88662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1"/>
                  </a:moveTo>
                  <a:cubicBezTo>
                    <a:pt x="108" y="1"/>
                    <a:pt x="1" y="108"/>
                    <a:pt x="1" y="251"/>
                  </a:cubicBezTo>
                  <a:cubicBezTo>
                    <a:pt x="1" y="393"/>
                    <a:pt x="108" y="501"/>
                    <a:pt x="251" y="501"/>
                  </a:cubicBezTo>
                  <a:lnTo>
                    <a:pt x="2549" y="501"/>
                  </a:lnTo>
                  <a:cubicBezTo>
                    <a:pt x="2691" y="501"/>
                    <a:pt x="2799" y="393"/>
                    <a:pt x="2799" y="251"/>
                  </a:cubicBezTo>
                  <a:cubicBezTo>
                    <a:pt x="2799" y="108"/>
                    <a:pt x="2691" y="1"/>
                    <a:pt x="25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6" name="Google Shape;1926;p106"/>
            <p:cNvSpPr/>
            <p:nvPr/>
          </p:nvSpPr>
          <p:spPr>
            <a:xfrm>
              <a:off x="8703675" y="90717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0"/>
                  </a:moveTo>
                  <a:cubicBezTo>
                    <a:pt x="108" y="0"/>
                    <a:pt x="1" y="107"/>
                    <a:pt x="1" y="250"/>
                  </a:cubicBezTo>
                  <a:cubicBezTo>
                    <a:pt x="1" y="393"/>
                    <a:pt x="108" y="500"/>
                    <a:pt x="251" y="500"/>
                  </a:cubicBezTo>
                  <a:lnTo>
                    <a:pt x="2549" y="500"/>
                  </a:lnTo>
                  <a:cubicBezTo>
                    <a:pt x="2691" y="500"/>
                    <a:pt x="2799" y="393"/>
                    <a:pt x="2799" y="250"/>
                  </a:cubicBezTo>
                  <a:cubicBezTo>
                    <a:pt x="2799" y="107"/>
                    <a:pt x="2691" y="0"/>
                    <a:pt x="2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27" name="Google Shape;1927;p106"/>
          <p:cNvGrpSpPr/>
          <p:nvPr/>
        </p:nvGrpSpPr>
        <p:grpSpPr>
          <a:xfrm>
            <a:off x="2981343" y="1841896"/>
            <a:ext cx="313018" cy="291055"/>
            <a:chOff x="8652775" y="883650"/>
            <a:chExt cx="38125" cy="35450"/>
          </a:xfrm>
        </p:grpSpPr>
        <p:sp>
          <p:nvSpPr>
            <p:cNvPr id="1928" name="Google Shape;1928;p106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9" name="Google Shape;1929;p106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0" name="Google Shape;1930;p106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31" name="Google Shape;1931;p106"/>
          <p:cNvGrpSpPr/>
          <p:nvPr/>
        </p:nvGrpSpPr>
        <p:grpSpPr>
          <a:xfrm>
            <a:off x="6212143" y="5572146"/>
            <a:ext cx="313018" cy="291055"/>
            <a:chOff x="8652775" y="883650"/>
            <a:chExt cx="38125" cy="35450"/>
          </a:xfrm>
        </p:grpSpPr>
        <p:sp>
          <p:nvSpPr>
            <p:cNvPr id="1932" name="Google Shape;1932;p106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3" name="Google Shape;1933;p106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4" name="Google Shape;1934;p106"/>
            <p:cNvSpPr/>
            <p:nvPr/>
          </p:nvSpPr>
          <p:spPr>
            <a:xfrm>
              <a:off x="8652775" y="883650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5" name="Google Shape;1935;p106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36" name="Google Shape;1936;p106"/>
          <p:cNvGrpSpPr/>
          <p:nvPr/>
        </p:nvGrpSpPr>
        <p:grpSpPr>
          <a:xfrm rot="-1214249">
            <a:off x="8941730" y="4509942"/>
            <a:ext cx="1522778" cy="1305770"/>
            <a:chOff x="4041575" y="1574875"/>
            <a:chExt cx="296475" cy="254225"/>
          </a:xfrm>
        </p:grpSpPr>
        <p:sp>
          <p:nvSpPr>
            <p:cNvPr id="1937" name="Google Shape;1937;p106"/>
            <p:cNvSpPr/>
            <p:nvPr/>
          </p:nvSpPr>
          <p:spPr>
            <a:xfrm>
              <a:off x="4041575" y="1574875"/>
              <a:ext cx="296475" cy="254225"/>
            </a:xfrm>
            <a:custGeom>
              <a:rect b="b" l="l" r="r" t="t"/>
              <a:pathLst>
                <a:path extrusionOk="0" h="10169" w="11859">
                  <a:moveTo>
                    <a:pt x="655" y="0"/>
                  </a:moveTo>
                  <a:cubicBezTo>
                    <a:pt x="286" y="0"/>
                    <a:pt x="0" y="298"/>
                    <a:pt x="0" y="655"/>
                  </a:cubicBezTo>
                  <a:cubicBezTo>
                    <a:pt x="0" y="941"/>
                    <a:pt x="179" y="1179"/>
                    <a:pt x="429" y="1274"/>
                  </a:cubicBezTo>
                  <a:lnTo>
                    <a:pt x="429" y="4561"/>
                  </a:lnTo>
                  <a:cubicBezTo>
                    <a:pt x="238" y="4739"/>
                    <a:pt x="119" y="5001"/>
                    <a:pt x="119" y="5275"/>
                  </a:cubicBezTo>
                  <a:cubicBezTo>
                    <a:pt x="119" y="5811"/>
                    <a:pt x="548" y="6251"/>
                    <a:pt x="1084" y="6251"/>
                  </a:cubicBezTo>
                  <a:cubicBezTo>
                    <a:pt x="1095" y="6251"/>
                    <a:pt x="1119" y="6239"/>
                    <a:pt x="1131" y="6239"/>
                  </a:cubicBezTo>
                  <a:cubicBezTo>
                    <a:pt x="1584" y="8478"/>
                    <a:pt x="3560" y="10168"/>
                    <a:pt x="5929" y="10168"/>
                  </a:cubicBezTo>
                  <a:cubicBezTo>
                    <a:pt x="8299" y="10168"/>
                    <a:pt x="10275" y="8478"/>
                    <a:pt x="10716" y="6239"/>
                  </a:cubicBezTo>
                  <a:cubicBezTo>
                    <a:pt x="10728" y="6239"/>
                    <a:pt x="10751" y="6251"/>
                    <a:pt x="10763" y="6251"/>
                  </a:cubicBezTo>
                  <a:cubicBezTo>
                    <a:pt x="11299" y="6251"/>
                    <a:pt x="11728" y="5811"/>
                    <a:pt x="11728" y="5275"/>
                  </a:cubicBezTo>
                  <a:cubicBezTo>
                    <a:pt x="11728" y="5001"/>
                    <a:pt x="11609" y="4739"/>
                    <a:pt x="11418" y="4561"/>
                  </a:cubicBezTo>
                  <a:lnTo>
                    <a:pt x="11418" y="1274"/>
                  </a:lnTo>
                  <a:cubicBezTo>
                    <a:pt x="11668" y="1179"/>
                    <a:pt x="11859" y="941"/>
                    <a:pt x="11859" y="655"/>
                  </a:cubicBezTo>
                  <a:cubicBezTo>
                    <a:pt x="11859" y="298"/>
                    <a:pt x="11561" y="0"/>
                    <a:pt x="11192" y="0"/>
                  </a:cubicBezTo>
                  <a:cubicBezTo>
                    <a:pt x="10835" y="0"/>
                    <a:pt x="10537" y="298"/>
                    <a:pt x="10537" y="655"/>
                  </a:cubicBezTo>
                  <a:cubicBezTo>
                    <a:pt x="10537" y="941"/>
                    <a:pt x="10728" y="1179"/>
                    <a:pt x="10978" y="1274"/>
                  </a:cubicBezTo>
                  <a:lnTo>
                    <a:pt x="10978" y="4334"/>
                  </a:lnTo>
                  <a:cubicBezTo>
                    <a:pt x="10906" y="4311"/>
                    <a:pt x="10835" y="4311"/>
                    <a:pt x="10763" y="4311"/>
                  </a:cubicBezTo>
                  <a:lnTo>
                    <a:pt x="10716" y="4311"/>
                  </a:lnTo>
                  <a:cubicBezTo>
                    <a:pt x="10275" y="2072"/>
                    <a:pt x="8299" y="381"/>
                    <a:pt x="5929" y="381"/>
                  </a:cubicBezTo>
                  <a:cubicBezTo>
                    <a:pt x="3560" y="381"/>
                    <a:pt x="1584" y="2072"/>
                    <a:pt x="1131" y="4311"/>
                  </a:cubicBezTo>
                  <a:lnTo>
                    <a:pt x="1084" y="4311"/>
                  </a:lnTo>
                  <a:cubicBezTo>
                    <a:pt x="1012" y="4311"/>
                    <a:pt x="941" y="4311"/>
                    <a:pt x="881" y="4334"/>
                  </a:cubicBezTo>
                  <a:lnTo>
                    <a:pt x="881" y="1274"/>
                  </a:lnTo>
                  <a:cubicBezTo>
                    <a:pt x="1131" y="1179"/>
                    <a:pt x="1310" y="941"/>
                    <a:pt x="1310" y="655"/>
                  </a:cubicBezTo>
                  <a:cubicBezTo>
                    <a:pt x="1310" y="298"/>
                    <a:pt x="1012" y="0"/>
                    <a:pt x="655" y="0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2032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2820000" dist="88900">
                <a:schemeClr val="lt2">
                  <a:alpha val="26000"/>
                </a:schemeClr>
              </a:outerShdw>
            </a:effectLst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938" name="Google Shape;1938;p106"/>
            <p:cNvGrpSpPr/>
            <p:nvPr/>
          </p:nvGrpSpPr>
          <p:grpSpPr>
            <a:xfrm>
              <a:off x="4041575" y="1575025"/>
              <a:ext cx="296475" cy="253925"/>
              <a:chOff x="4041575" y="-114775"/>
              <a:chExt cx="296475" cy="253925"/>
            </a:xfrm>
          </p:grpSpPr>
          <p:sp>
            <p:nvSpPr>
              <p:cNvPr id="1939" name="Google Shape;1939;p106"/>
              <p:cNvSpPr/>
              <p:nvPr/>
            </p:nvSpPr>
            <p:spPr>
              <a:xfrm>
                <a:off x="4052275" y="-104050"/>
                <a:ext cx="11050" cy="125925"/>
              </a:xfrm>
              <a:custGeom>
                <a:rect b="b" l="l" r="r" t="t"/>
                <a:pathLst>
                  <a:path extrusionOk="0" h="5037" w="442">
                    <a:moveTo>
                      <a:pt x="227" y="1"/>
                    </a:moveTo>
                    <a:cubicBezTo>
                      <a:pt x="96" y="1"/>
                      <a:pt x="1" y="96"/>
                      <a:pt x="1" y="227"/>
                    </a:cubicBezTo>
                    <a:lnTo>
                      <a:pt x="1" y="4823"/>
                    </a:lnTo>
                    <a:cubicBezTo>
                      <a:pt x="1" y="4942"/>
                      <a:pt x="96" y="5037"/>
                      <a:pt x="227" y="5037"/>
                    </a:cubicBezTo>
                    <a:cubicBezTo>
                      <a:pt x="346" y="5037"/>
                      <a:pt x="441" y="4942"/>
                      <a:pt x="441" y="4823"/>
                    </a:cubicBezTo>
                    <a:lnTo>
                      <a:pt x="441" y="227"/>
                    </a:lnTo>
                    <a:cubicBezTo>
                      <a:pt x="441" y="96"/>
                      <a:pt x="346" y="1"/>
                      <a:pt x="22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0" name="Google Shape;1940;p106"/>
              <p:cNvSpPr/>
              <p:nvPr/>
            </p:nvSpPr>
            <p:spPr>
              <a:xfrm>
                <a:off x="4041575" y="-114775"/>
                <a:ext cx="32750" cy="32775"/>
              </a:xfrm>
              <a:custGeom>
                <a:rect b="b" l="l" r="r" t="t"/>
                <a:pathLst>
                  <a:path extrusionOk="0" h="1311" w="1310">
                    <a:moveTo>
                      <a:pt x="655" y="1"/>
                    </a:moveTo>
                    <a:cubicBezTo>
                      <a:pt x="286" y="1"/>
                      <a:pt x="0" y="287"/>
                      <a:pt x="0" y="656"/>
                    </a:cubicBezTo>
                    <a:cubicBezTo>
                      <a:pt x="0" y="1013"/>
                      <a:pt x="286" y="1311"/>
                      <a:pt x="655" y="1311"/>
                    </a:cubicBezTo>
                    <a:cubicBezTo>
                      <a:pt x="1012" y="1311"/>
                      <a:pt x="1310" y="1013"/>
                      <a:pt x="1310" y="656"/>
                    </a:cubicBezTo>
                    <a:cubicBezTo>
                      <a:pt x="1310" y="287"/>
                      <a:pt x="1012" y="1"/>
                      <a:pt x="65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1" name="Google Shape;1941;p106"/>
              <p:cNvSpPr/>
              <p:nvPr/>
            </p:nvSpPr>
            <p:spPr>
              <a:xfrm>
                <a:off x="4316000" y="-104050"/>
                <a:ext cx="11050" cy="125925"/>
              </a:xfrm>
              <a:custGeom>
                <a:rect b="b" l="l" r="r" t="t"/>
                <a:pathLst>
                  <a:path extrusionOk="0" h="5037" w="442">
                    <a:moveTo>
                      <a:pt x="215" y="1"/>
                    </a:moveTo>
                    <a:cubicBezTo>
                      <a:pt x="96" y="1"/>
                      <a:pt x="1" y="96"/>
                      <a:pt x="1" y="227"/>
                    </a:cubicBezTo>
                    <a:lnTo>
                      <a:pt x="1" y="4823"/>
                    </a:lnTo>
                    <a:cubicBezTo>
                      <a:pt x="1" y="4942"/>
                      <a:pt x="96" y="5037"/>
                      <a:pt x="215" y="5037"/>
                    </a:cubicBezTo>
                    <a:cubicBezTo>
                      <a:pt x="346" y="5037"/>
                      <a:pt x="441" y="4942"/>
                      <a:pt x="441" y="4823"/>
                    </a:cubicBezTo>
                    <a:lnTo>
                      <a:pt x="441" y="227"/>
                    </a:lnTo>
                    <a:cubicBezTo>
                      <a:pt x="441" y="96"/>
                      <a:pt x="346" y="1"/>
                      <a:pt x="21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2" name="Google Shape;1942;p106"/>
              <p:cNvSpPr/>
              <p:nvPr/>
            </p:nvSpPr>
            <p:spPr>
              <a:xfrm>
                <a:off x="4305000" y="-114775"/>
                <a:ext cx="33050" cy="32775"/>
              </a:xfrm>
              <a:custGeom>
                <a:rect b="b" l="l" r="r" t="t"/>
                <a:pathLst>
                  <a:path extrusionOk="0" h="1311" w="1322">
                    <a:moveTo>
                      <a:pt x="655" y="1"/>
                    </a:moveTo>
                    <a:cubicBezTo>
                      <a:pt x="298" y="1"/>
                      <a:pt x="0" y="287"/>
                      <a:pt x="0" y="656"/>
                    </a:cubicBezTo>
                    <a:cubicBezTo>
                      <a:pt x="0" y="1013"/>
                      <a:pt x="298" y="1311"/>
                      <a:pt x="655" y="1311"/>
                    </a:cubicBezTo>
                    <a:cubicBezTo>
                      <a:pt x="1024" y="1311"/>
                      <a:pt x="1322" y="1013"/>
                      <a:pt x="1322" y="656"/>
                    </a:cubicBezTo>
                    <a:cubicBezTo>
                      <a:pt x="1322" y="287"/>
                      <a:pt x="1024" y="1"/>
                      <a:pt x="65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3" name="Google Shape;1943;p106"/>
              <p:cNvSpPr/>
              <p:nvPr/>
            </p:nvSpPr>
            <p:spPr>
              <a:xfrm>
                <a:off x="4286525" y="-7300"/>
                <a:ext cx="48250" cy="48525"/>
              </a:xfrm>
              <a:custGeom>
                <a:rect b="b" l="l" r="r" t="t"/>
                <a:pathLst>
                  <a:path extrusionOk="0" h="1941" w="1930">
                    <a:moveTo>
                      <a:pt x="965" y="0"/>
                    </a:moveTo>
                    <a:cubicBezTo>
                      <a:pt x="430" y="0"/>
                      <a:pt x="1" y="441"/>
                      <a:pt x="1" y="976"/>
                    </a:cubicBezTo>
                    <a:cubicBezTo>
                      <a:pt x="1" y="1512"/>
                      <a:pt x="430" y="1941"/>
                      <a:pt x="965" y="1941"/>
                    </a:cubicBezTo>
                    <a:cubicBezTo>
                      <a:pt x="1501" y="1941"/>
                      <a:pt x="1930" y="1512"/>
                      <a:pt x="1930" y="976"/>
                    </a:cubicBezTo>
                    <a:cubicBezTo>
                      <a:pt x="1930" y="441"/>
                      <a:pt x="1501" y="0"/>
                      <a:pt x="96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4" name="Google Shape;1944;p106"/>
              <p:cNvSpPr/>
              <p:nvPr/>
            </p:nvSpPr>
            <p:spPr>
              <a:xfrm>
                <a:off x="4044550" y="-7300"/>
                <a:ext cx="48525" cy="48525"/>
              </a:xfrm>
              <a:custGeom>
                <a:rect b="b" l="l" r="r" t="t"/>
                <a:pathLst>
                  <a:path extrusionOk="0" h="1941" w="1941">
                    <a:moveTo>
                      <a:pt x="965" y="0"/>
                    </a:moveTo>
                    <a:cubicBezTo>
                      <a:pt x="429" y="0"/>
                      <a:pt x="0" y="441"/>
                      <a:pt x="0" y="976"/>
                    </a:cubicBezTo>
                    <a:cubicBezTo>
                      <a:pt x="0" y="1512"/>
                      <a:pt x="429" y="1941"/>
                      <a:pt x="965" y="1941"/>
                    </a:cubicBezTo>
                    <a:cubicBezTo>
                      <a:pt x="1500" y="1941"/>
                      <a:pt x="1941" y="1512"/>
                      <a:pt x="1941" y="976"/>
                    </a:cubicBezTo>
                    <a:cubicBezTo>
                      <a:pt x="1941" y="441"/>
                      <a:pt x="1500" y="0"/>
                      <a:pt x="96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5" name="Google Shape;1945;p106"/>
              <p:cNvSpPr/>
              <p:nvPr/>
            </p:nvSpPr>
            <p:spPr>
              <a:xfrm>
                <a:off x="4067450" y="-105250"/>
                <a:ext cx="244400" cy="244400"/>
              </a:xfrm>
              <a:custGeom>
                <a:rect b="b" l="l" r="r" t="t"/>
                <a:pathLst>
                  <a:path extrusionOk="0" h="9776" w="9776">
                    <a:moveTo>
                      <a:pt x="4894" y="1"/>
                    </a:moveTo>
                    <a:cubicBezTo>
                      <a:pt x="2192" y="1"/>
                      <a:pt x="1" y="2192"/>
                      <a:pt x="1" y="4894"/>
                    </a:cubicBezTo>
                    <a:cubicBezTo>
                      <a:pt x="1" y="7597"/>
                      <a:pt x="2192" y="9776"/>
                      <a:pt x="4894" y="9776"/>
                    </a:cubicBezTo>
                    <a:cubicBezTo>
                      <a:pt x="7585" y="9776"/>
                      <a:pt x="9776" y="7597"/>
                      <a:pt x="9776" y="4894"/>
                    </a:cubicBezTo>
                    <a:cubicBezTo>
                      <a:pt x="9776" y="2192"/>
                      <a:pt x="7585" y="1"/>
                      <a:pt x="489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6" name="Google Shape;1946;p106"/>
              <p:cNvSpPr/>
              <p:nvPr/>
            </p:nvSpPr>
            <p:spPr>
              <a:xfrm>
                <a:off x="4090375" y="-18625"/>
                <a:ext cx="198575" cy="69975"/>
              </a:xfrm>
              <a:custGeom>
                <a:rect b="b" l="l" r="r" t="t"/>
                <a:pathLst>
                  <a:path extrusionOk="0" h="2799" w="7943">
                    <a:moveTo>
                      <a:pt x="679" y="1"/>
                    </a:moveTo>
                    <a:cubicBezTo>
                      <a:pt x="298" y="1"/>
                      <a:pt x="1" y="310"/>
                      <a:pt x="1" y="679"/>
                    </a:cubicBezTo>
                    <a:lnTo>
                      <a:pt x="1" y="2120"/>
                    </a:lnTo>
                    <a:cubicBezTo>
                      <a:pt x="1" y="2501"/>
                      <a:pt x="298" y="2799"/>
                      <a:pt x="679" y="2799"/>
                    </a:cubicBezTo>
                    <a:lnTo>
                      <a:pt x="7275" y="2799"/>
                    </a:lnTo>
                    <a:cubicBezTo>
                      <a:pt x="7645" y="2799"/>
                      <a:pt x="7942" y="2501"/>
                      <a:pt x="7942" y="2120"/>
                    </a:cubicBezTo>
                    <a:lnTo>
                      <a:pt x="7942" y="679"/>
                    </a:lnTo>
                    <a:cubicBezTo>
                      <a:pt x="7942" y="310"/>
                      <a:pt x="7645" y="1"/>
                      <a:pt x="727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7" name="Google Shape;1947;p106"/>
              <p:cNvSpPr/>
              <p:nvPr/>
            </p:nvSpPr>
            <p:spPr>
              <a:xfrm>
                <a:off x="4119550" y="4600"/>
                <a:ext cx="24725" cy="24725"/>
              </a:xfrm>
              <a:custGeom>
                <a:rect b="b" l="l" r="r" t="t"/>
                <a:pathLst>
                  <a:path extrusionOk="0" h="989" w="989">
                    <a:moveTo>
                      <a:pt x="489" y="0"/>
                    </a:moveTo>
                    <a:cubicBezTo>
                      <a:pt x="215" y="0"/>
                      <a:pt x="1" y="227"/>
                      <a:pt x="1" y="500"/>
                    </a:cubicBezTo>
                    <a:cubicBezTo>
                      <a:pt x="1" y="774"/>
                      <a:pt x="215" y="989"/>
                      <a:pt x="489" y="989"/>
                    </a:cubicBezTo>
                    <a:cubicBezTo>
                      <a:pt x="763" y="989"/>
                      <a:pt x="989" y="774"/>
                      <a:pt x="989" y="500"/>
                    </a:cubicBezTo>
                    <a:cubicBezTo>
                      <a:pt x="989" y="227"/>
                      <a:pt x="763" y="0"/>
                      <a:pt x="48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8" name="Google Shape;1948;p106"/>
              <p:cNvSpPr/>
              <p:nvPr/>
            </p:nvSpPr>
            <p:spPr>
              <a:xfrm>
                <a:off x="4235050" y="4600"/>
                <a:ext cx="25025" cy="24725"/>
              </a:xfrm>
              <a:custGeom>
                <a:rect b="b" l="l" r="r" t="t"/>
                <a:pathLst>
                  <a:path extrusionOk="0" h="989" w="1001">
                    <a:moveTo>
                      <a:pt x="500" y="0"/>
                    </a:moveTo>
                    <a:cubicBezTo>
                      <a:pt x="226" y="0"/>
                      <a:pt x="0" y="227"/>
                      <a:pt x="0" y="500"/>
                    </a:cubicBezTo>
                    <a:cubicBezTo>
                      <a:pt x="0" y="774"/>
                      <a:pt x="226" y="989"/>
                      <a:pt x="500" y="989"/>
                    </a:cubicBezTo>
                    <a:cubicBezTo>
                      <a:pt x="774" y="989"/>
                      <a:pt x="1000" y="774"/>
                      <a:pt x="1000" y="500"/>
                    </a:cubicBezTo>
                    <a:cubicBezTo>
                      <a:pt x="1000" y="227"/>
                      <a:pt x="774" y="0"/>
                      <a:pt x="50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949" name="Google Shape;1949;p106"/>
          <p:cNvGrpSpPr/>
          <p:nvPr/>
        </p:nvGrpSpPr>
        <p:grpSpPr>
          <a:xfrm rot="-603212">
            <a:off x="983345" y="954355"/>
            <a:ext cx="1083138" cy="1266834"/>
            <a:chOff x="1550475" y="1522188"/>
            <a:chExt cx="307200" cy="359300"/>
          </a:xfrm>
        </p:grpSpPr>
        <p:sp>
          <p:nvSpPr>
            <p:cNvPr id="1950" name="Google Shape;1950;p106"/>
            <p:cNvSpPr/>
            <p:nvPr/>
          </p:nvSpPr>
          <p:spPr>
            <a:xfrm>
              <a:off x="1550475" y="1522350"/>
              <a:ext cx="307200" cy="358975"/>
            </a:xfrm>
            <a:custGeom>
              <a:rect b="b" l="l" r="r" t="t"/>
              <a:pathLst>
                <a:path extrusionOk="0" h="14359" w="12288">
                  <a:moveTo>
                    <a:pt x="5561" y="0"/>
                  </a:moveTo>
                  <a:cubicBezTo>
                    <a:pt x="4775" y="0"/>
                    <a:pt x="4144" y="631"/>
                    <a:pt x="4144" y="1405"/>
                  </a:cubicBezTo>
                  <a:lnTo>
                    <a:pt x="4144" y="1417"/>
                  </a:lnTo>
                  <a:cubicBezTo>
                    <a:pt x="2108" y="2215"/>
                    <a:pt x="667" y="4191"/>
                    <a:pt x="667" y="6501"/>
                  </a:cubicBezTo>
                  <a:lnTo>
                    <a:pt x="667" y="9870"/>
                  </a:lnTo>
                  <a:cubicBezTo>
                    <a:pt x="275" y="10025"/>
                    <a:pt x="1" y="10406"/>
                    <a:pt x="1" y="10847"/>
                  </a:cubicBezTo>
                  <a:lnTo>
                    <a:pt x="1" y="12692"/>
                  </a:lnTo>
                  <a:cubicBezTo>
                    <a:pt x="1" y="12942"/>
                    <a:pt x="84" y="13168"/>
                    <a:pt x="239" y="13359"/>
                  </a:cubicBezTo>
                  <a:lnTo>
                    <a:pt x="239" y="14359"/>
                  </a:lnTo>
                  <a:lnTo>
                    <a:pt x="12109" y="14359"/>
                  </a:lnTo>
                  <a:lnTo>
                    <a:pt x="12109" y="13335"/>
                  </a:lnTo>
                  <a:lnTo>
                    <a:pt x="12062" y="13335"/>
                  </a:lnTo>
                  <a:cubicBezTo>
                    <a:pt x="12205" y="13156"/>
                    <a:pt x="12288" y="12930"/>
                    <a:pt x="12288" y="12692"/>
                  </a:cubicBezTo>
                  <a:lnTo>
                    <a:pt x="12288" y="10847"/>
                  </a:lnTo>
                  <a:cubicBezTo>
                    <a:pt x="12288" y="10394"/>
                    <a:pt x="12014" y="10025"/>
                    <a:pt x="11621" y="9870"/>
                  </a:cubicBezTo>
                  <a:lnTo>
                    <a:pt x="11621" y="6501"/>
                  </a:lnTo>
                  <a:cubicBezTo>
                    <a:pt x="11621" y="4131"/>
                    <a:pt x="10109" y="2119"/>
                    <a:pt x="8002" y="1357"/>
                  </a:cubicBezTo>
                  <a:cubicBezTo>
                    <a:pt x="7966" y="595"/>
                    <a:pt x="7347" y="0"/>
                    <a:pt x="6585" y="0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2032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2820000" dist="88900">
                <a:schemeClr val="lt2">
                  <a:alpha val="26000"/>
                </a:schemeClr>
              </a:outerShdw>
            </a:effectLst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951" name="Google Shape;1951;p106"/>
            <p:cNvGrpSpPr/>
            <p:nvPr/>
          </p:nvGrpSpPr>
          <p:grpSpPr>
            <a:xfrm>
              <a:off x="1550475" y="1522188"/>
              <a:ext cx="307200" cy="359300"/>
              <a:chOff x="1550475" y="-167450"/>
              <a:chExt cx="307200" cy="359300"/>
            </a:xfrm>
          </p:grpSpPr>
          <p:sp>
            <p:nvSpPr>
              <p:cNvPr id="1952" name="Google Shape;1952;p106"/>
              <p:cNvSpPr/>
              <p:nvPr/>
            </p:nvSpPr>
            <p:spPr>
              <a:xfrm>
                <a:off x="1654075" y="-167450"/>
                <a:ext cx="96450" cy="70575"/>
              </a:xfrm>
              <a:custGeom>
                <a:rect b="b" l="l" r="r" t="t"/>
                <a:pathLst>
                  <a:path extrusionOk="0" h="2823" w="3858">
                    <a:moveTo>
                      <a:pt x="1417" y="0"/>
                    </a:moveTo>
                    <a:cubicBezTo>
                      <a:pt x="631" y="0"/>
                      <a:pt x="0" y="632"/>
                      <a:pt x="0" y="1417"/>
                    </a:cubicBezTo>
                    <a:cubicBezTo>
                      <a:pt x="0" y="2191"/>
                      <a:pt x="631" y="2822"/>
                      <a:pt x="1417" y="2822"/>
                    </a:cubicBezTo>
                    <a:lnTo>
                      <a:pt x="2441" y="2822"/>
                    </a:lnTo>
                    <a:cubicBezTo>
                      <a:pt x="3227" y="2822"/>
                      <a:pt x="3858" y="2191"/>
                      <a:pt x="3858" y="1417"/>
                    </a:cubicBezTo>
                    <a:cubicBezTo>
                      <a:pt x="3858" y="632"/>
                      <a:pt x="3227" y="0"/>
                      <a:pt x="244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3" name="Google Shape;1953;p106"/>
              <p:cNvSpPr/>
              <p:nvPr/>
            </p:nvSpPr>
            <p:spPr>
              <a:xfrm>
                <a:off x="1704675" y="67975"/>
                <a:ext cx="152700" cy="64625"/>
              </a:xfrm>
              <a:custGeom>
                <a:rect b="b" l="l" r="r" t="t"/>
                <a:pathLst>
                  <a:path extrusionOk="0" h="2585" w="6108">
                    <a:moveTo>
                      <a:pt x="201" y="0"/>
                    </a:moveTo>
                    <a:cubicBezTo>
                      <a:pt x="134" y="0"/>
                      <a:pt x="67" y="1"/>
                      <a:pt x="0" y="1"/>
                    </a:cubicBezTo>
                    <a:lnTo>
                      <a:pt x="393" y="1"/>
                    </a:lnTo>
                    <a:cubicBezTo>
                      <a:pt x="1048" y="25"/>
                      <a:pt x="1084" y="990"/>
                      <a:pt x="500" y="1073"/>
                    </a:cubicBezTo>
                    <a:cubicBezTo>
                      <a:pt x="2298" y="1097"/>
                      <a:pt x="4096" y="1442"/>
                      <a:pt x="5513" y="2585"/>
                    </a:cubicBezTo>
                    <a:lnTo>
                      <a:pt x="6108" y="1680"/>
                    </a:lnTo>
                    <a:cubicBezTo>
                      <a:pt x="4470" y="365"/>
                      <a:pt x="2274" y="0"/>
                      <a:pt x="201" y="0"/>
                    </a:cubicBezTo>
                    <a:close/>
                  </a:path>
                </a:pathLst>
              </a:custGeom>
              <a:solidFill>
                <a:srgbClr val="6FA7BF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4" name="Google Shape;1954;p106"/>
              <p:cNvSpPr/>
              <p:nvPr/>
            </p:nvSpPr>
            <p:spPr>
              <a:xfrm>
                <a:off x="1692175" y="94475"/>
                <a:ext cx="12525" cy="325"/>
              </a:xfrm>
              <a:custGeom>
                <a:rect b="b" l="l" r="r" t="t"/>
                <a:pathLst>
                  <a:path extrusionOk="0" h="13" w="501">
                    <a:moveTo>
                      <a:pt x="500" y="1"/>
                    </a:moveTo>
                    <a:cubicBezTo>
                      <a:pt x="333" y="1"/>
                      <a:pt x="167" y="1"/>
                      <a:pt x="0" y="13"/>
                    </a:cubicBezTo>
                    <a:lnTo>
                      <a:pt x="107" y="13"/>
                    </a:lnTo>
                    <a:cubicBezTo>
                      <a:pt x="238" y="13"/>
                      <a:pt x="369" y="13"/>
                      <a:pt x="500" y="1"/>
                    </a:cubicBezTo>
                    <a:close/>
                  </a:path>
                </a:pathLst>
              </a:custGeom>
              <a:solidFill>
                <a:srgbClr val="6FA7BF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5" name="Google Shape;1955;p106"/>
              <p:cNvSpPr/>
              <p:nvPr/>
            </p:nvSpPr>
            <p:spPr>
              <a:xfrm>
                <a:off x="1704675" y="94550"/>
                <a:ext cx="12525" cy="250"/>
              </a:xfrm>
              <a:custGeom>
                <a:rect b="b" l="l" r="r" t="t"/>
                <a:pathLst>
                  <a:path extrusionOk="0" h="10" w="501">
                    <a:moveTo>
                      <a:pt x="250" y="1"/>
                    </a:moveTo>
                    <a:cubicBezTo>
                      <a:pt x="167" y="1"/>
                      <a:pt x="83" y="4"/>
                      <a:pt x="0" y="10"/>
                    </a:cubicBezTo>
                    <a:lnTo>
                      <a:pt x="500" y="10"/>
                    </a:lnTo>
                    <a:cubicBezTo>
                      <a:pt x="417" y="4"/>
                      <a:pt x="333" y="1"/>
                      <a:pt x="250" y="1"/>
                    </a:cubicBezTo>
                    <a:close/>
                  </a:path>
                </a:pathLst>
              </a:custGeom>
              <a:solidFill>
                <a:srgbClr val="6FA7BF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6" name="Google Shape;1956;p106"/>
              <p:cNvSpPr/>
              <p:nvPr/>
            </p:nvSpPr>
            <p:spPr>
              <a:xfrm>
                <a:off x="1552275" y="67975"/>
                <a:ext cx="152425" cy="64350"/>
              </a:xfrm>
              <a:custGeom>
                <a:rect b="b" l="l" r="r" t="t"/>
                <a:pathLst>
                  <a:path extrusionOk="0" h="2574" w="6097">
                    <a:moveTo>
                      <a:pt x="5902" y="0"/>
                    </a:moveTo>
                    <a:cubicBezTo>
                      <a:pt x="5839" y="0"/>
                      <a:pt x="5775" y="1"/>
                      <a:pt x="5711" y="1"/>
                    </a:cubicBezTo>
                    <a:lnTo>
                      <a:pt x="6096" y="1"/>
                    </a:lnTo>
                    <a:cubicBezTo>
                      <a:pt x="6031" y="1"/>
                      <a:pt x="5967" y="0"/>
                      <a:pt x="5902" y="0"/>
                    </a:cubicBezTo>
                    <a:close/>
                    <a:moveTo>
                      <a:pt x="5703" y="1"/>
                    </a:moveTo>
                    <a:cubicBezTo>
                      <a:pt x="5702" y="1"/>
                      <a:pt x="5701" y="1"/>
                      <a:pt x="5700" y="1"/>
                    </a:cubicBezTo>
                    <a:lnTo>
                      <a:pt x="5700" y="1"/>
                    </a:lnTo>
                    <a:cubicBezTo>
                      <a:pt x="5704" y="1"/>
                      <a:pt x="5707" y="1"/>
                      <a:pt x="5711" y="1"/>
                    </a:cubicBezTo>
                    <a:close/>
                    <a:moveTo>
                      <a:pt x="5700" y="1"/>
                    </a:moveTo>
                    <a:lnTo>
                      <a:pt x="5700" y="1"/>
                    </a:lnTo>
                    <a:cubicBezTo>
                      <a:pt x="3652" y="26"/>
                      <a:pt x="1611" y="428"/>
                      <a:pt x="0" y="1692"/>
                    </a:cubicBezTo>
                    <a:lnTo>
                      <a:pt x="584" y="2573"/>
                    </a:lnTo>
                    <a:cubicBezTo>
                      <a:pt x="1965" y="1430"/>
                      <a:pt x="3810" y="1097"/>
                      <a:pt x="5596" y="1073"/>
                    </a:cubicBezTo>
                    <a:cubicBezTo>
                      <a:pt x="5014" y="978"/>
                      <a:pt x="5048" y="28"/>
                      <a:pt x="5700" y="1"/>
                    </a:cubicBezTo>
                    <a:close/>
                  </a:path>
                </a:pathLst>
              </a:custGeom>
              <a:solidFill>
                <a:srgbClr val="6FA7BF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7" name="Google Shape;1957;p106"/>
              <p:cNvSpPr/>
              <p:nvPr/>
            </p:nvSpPr>
            <p:spPr>
              <a:xfrm>
                <a:off x="1677575" y="68000"/>
                <a:ext cx="54200" cy="26800"/>
              </a:xfrm>
              <a:custGeom>
                <a:rect b="b" l="l" r="r" t="t"/>
                <a:pathLst>
                  <a:path extrusionOk="0" h="1072" w="2168">
                    <a:moveTo>
                      <a:pt x="691" y="0"/>
                    </a:moveTo>
                    <a:cubicBezTo>
                      <a:pt x="36" y="24"/>
                      <a:pt x="1" y="989"/>
                      <a:pt x="584" y="1072"/>
                    </a:cubicBezTo>
                    <a:cubicBezTo>
                      <a:pt x="667" y="1066"/>
                      <a:pt x="751" y="1063"/>
                      <a:pt x="834" y="1063"/>
                    </a:cubicBezTo>
                    <a:cubicBezTo>
                      <a:pt x="917" y="1063"/>
                      <a:pt x="1001" y="1066"/>
                      <a:pt x="1084" y="1072"/>
                    </a:cubicBezTo>
                    <a:cubicBezTo>
                      <a:pt x="1167" y="1066"/>
                      <a:pt x="1251" y="1063"/>
                      <a:pt x="1334" y="1063"/>
                    </a:cubicBezTo>
                    <a:cubicBezTo>
                      <a:pt x="1417" y="1063"/>
                      <a:pt x="1501" y="1066"/>
                      <a:pt x="1584" y="1072"/>
                    </a:cubicBezTo>
                    <a:cubicBezTo>
                      <a:pt x="2168" y="989"/>
                      <a:pt x="2132" y="24"/>
                      <a:pt x="1477" y="0"/>
                    </a:cubicBezTo>
                    <a:close/>
                  </a:path>
                </a:pathLst>
              </a:custGeom>
              <a:solidFill>
                <a:srgbClr val="6FA7BF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8" name="Google Shape;1958;p106"/>
              <p:cNvSpPr/>
              <p:nvPr/>
            </p:nvSpPr>
            <p:spPr>
              <a:xfrm>
                <a:off x="1550475" y="77825"/>
                <a:ext cx="51825" cy="97950"/>
              </a:xfrm>
              <a:custGeom>
                <a:rect b="b" l="l" r="r" t="t"/>
                <a:pathLst>
                  <a:path extrusionOk="0" h="3918" w="2073">
                    <a:moveTo>
                      <a:pt x="1037" y="0"/>
                    </a:moveTo>
                    <a:cubicBezTo>
                      <a:pt x="465" y="0"/>
                      <a:pt x="1" y="465"/>
                      <a:pt x="1" y="1036"/>
                    </a:cubicBezTo>
                    <a:lnTo>
                      <a:pt x="1" y="2882"/>
                    </a:lnTo>
                    <a:cubicBezTo>
                      <a:pt x="1" y="3453"/>
                      <a:pt x="465" y="3917"/>
                      <a:pt x="1037" y="3917"/>
                    </a:cubicBezTo>
                    <a:cubicBezTo>
                      <a:pt x="1608" y="3917"/>
                      <a:pt x="2072" y="3453"/>
                      <a:pt x="2072" y="2882"/>
                    </a:cubicBezTo>
                    <a:lnTo>
                      <a:pt x="2072" y="1036"/>
                    </a:lnTo>
                    <a:cubicBezTo>
                      <a:pt x="2072" y="465"/>
                      <a:pt x="1608" y="0"/>
                      <a:pt x="103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9" name="Google Shape;1959;p106"/>
              <p:cNvSpPr/>
              <p:nvPr/>
            </p:nvSpPr>
            <p:spPr>
              <a:xfrm>
                <a:off x="1805875" y="77825"/>
                <a:ext cx="51800" cy="97950"/>
              </a:xfrm>
              <a:custGeom>
                <a:rect b="b" l="l" r="r" t="t"/>
                <a:pathLst>
                  <a:path extrusionOk="0" h="3918" w="2072">
                    <a:moveTo>
                      <a:pt x="1036" y="0"/>
                    </a:moveTo>
                    <a:cubicBezTo>
                      <a:pt x="465" y="0"/>
                      <a:pt x="0" y="465"/>
                      <a:pt x="0" y="1036"/>
                    </a:cubicBezTo>
                    <a:lnTo>
                      <a:pt x="0" y="2882"/>
                    </a:lnTo>
                    <a:cubicBezTo>
                      <a:pt x="0" y="3453"/>
                      <a:pt x="465" y="3917"/>
                      <a:pt x="1036" y="3917"/>
                    </a:cubicBezTo>
                    <a:cubicBezTo>
                      <a:pt x="1608" y="3917"/>
                      <a:pt x="2072" y="3453"/>
                      <a:pt x="2072" y="2882"/>
                    </a:cubicBezTo>
                    <a:lnTo>
                      <a:pt x="2072" y="1036"/>
                    </a:lnTo>
                    <a:cubicBezTo>
                      <a:pt x="2072" y="465"/>
                      <a:pt x="1608" y="0"/>
                      <a:pt x="103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0" name="Google Shape;1960;p106"/>
              <p:cNvSpPr/>
              <p:nvPr/>
            </p:nvSpPr>
            <p:spPr>
              <a:xfrm>
                <a:off x="1567450" y="-141550"/>
                <a:ext cx="273575" cy="307800"/>
              </a:xfrm>
              <a:custGeom>
                <a:rect b="b" l="l" r="r" t="t"/>
                <a:pathLst>
                  <a:path extrusionOk="0" h="12312" w="10943">
                    <a:moveTo>
                      <a:pt x="5465" y="0"/>
                    </a:moveTo>
                    <a:cubicBezTo>
                      <a:pt x="2441" y="0"/>
                      <a:pt x="0" y="2453"/>
                      <a:pt x="0" y="5477"/>
                    </a:cubicBezTo>
                    <a:lnTo>
                      <a:pt x="0" y="12311"/>
                    </a:lnTo>
                    <a:lnTo>
                      <a:pt x="10942" y="12311"/>
                    </a:lnTo>
                    <a:lnTo>
                      <a:pt x="10942" y="5477"/>
                    </a:lnTo>
                    <a:cubicBezTo>
                      <a:pt x="10942" y="2453"/>
                      <a:pt x="8489" y="0"/>
                      <a:pt x="546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1" name="Google Shape;1961;p106"/>
              <p:cNvSpPr/>
              <p:nvPr/>
            </p:nvSpPr>
            <p:spPr>
              <a:xfrm>
                <a:off x="1556425" y="166225"/>
                <a:ext cx="10750" cy="25625"/>
              </a:xfrm>
              <a:custGeom>
                <a:rect b="b" l="l" r="r" t="t"/>
                <a:pathLst>
                  <a:path extrusionOk="0" h="1025" w="430">
                    <a:moveTo>
                      <a:pt x="1" y="0"/>
                    </a:moveTo>
                    <a:lnTo>
                      <a:pt x="1" y="1024"/>
                    </a:lnTo>
                    <a:lnTo>
                      <a:pt x="429" y="1024"/>
                    </a:lnTo>
                    <a:lnTo>
                      <a:pt x="42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2" name="Google Shape;1962;p106"/>
              <p:cNvSpPr/>
              <p:nvPr/>
            </p:nvSpPr>
            <p:spPr>
              <a:xfrm>
                <a:off x="1841000" y="166225"/>
                <a:ext cx="12225" cy="25625"/>
              </a:xfrm>
              <a:custGeom>
                <a:rect b="b" l="l" r="r" t="t"/>
                <a:pathLst>
                  <a:path extrusionOk="0" h="1025" w="489">
                    <a:moveTo>
                      <a:pt x="0" y="0"/>
                    </a:moveTo>
                    <a:lnTo>
                      <a:pt x="0" y="1024"/>
                    </a:lnTo>
                    <a:lnTo>
                      <a:pt x="488" y="1024"/>
                    </a:lnTo>
                    <a:lnTo>
                      <a:pt x="48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3" name="Google Shape;1963;p106"/>
              <p:cNvSpPr/>
              <p:nvPr/>
            </p:nvSpPr>
            <p:spPr>
              <a:xfrm>
                <a:off x="1567150" y="166225"/>
                <a:ext cx="273875" cy="25625"/>
              </a:xfrm>
              <a:custGeom>
                <a:rect b="b" l="l" r="r" t="t"/>
                <a:pathLst>
                  <a:path extrusionOk="0" h="1025" w="10955">
                    <a:moveTo>
                      <a:pt x="0" y="0"/>
                    </a:moveTo>
                    <a:lnTo>
                      <a:pt x="0" y="1024"/>
                    </a:lnTo>
                    <a:lnTo>
                      <a:pt x="10954" y="1024"/>
                    </a:lnTo>
                    <a:lnTo>
                      <a:pt x="1095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4" name="Google Shape;1964;p106"/>
              <p:cNvSpPr/>
              <p:nvPr/>
            </p:nvSpPr>
            <p:spPr>
              <a:xfrm>
                <a:off x="1629950" y="80800"/>
                <a:ext cx="25025" cy="25025"/>
              </a:xfrm>
              <a:custGeom>
                <a:rect b="b" l="l" r="r" t="t"/>
                <a:pathLst>
                  <a:path extrusionOk="0" h="1001" w="1001">
                    <a:moveTo>
                      <a:pt x="1" y="0"/>
                    </a:moveTo>
                    <a:lnTo>
                      <a:pt x="1001" y="0"/>
                    </a:lnTo>
                    <a:lnTo>
                      <a:pt x="1001" y="1000"/>
                    </a:lnTo>
                    <a:lnTo>
                      <a:pt x="1" y="100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5" name="Google Shape;1965;p106"/>
              <p:cNvSpPr/>
              <p:nvPr/>
            </p:nvSpPr>
            <p:spPr>
              <a:xfrm>
                <a:off x="1660600" y="80800"/>
                <a:ext cx="25325" cy="25025"/>
              </a:xfrm>
              <a:custGeom>
                <a:rect b="b" l="l" r="r" t="t"/>
                <a:pathLst>
                  <a:path extrusionOk="0" h="1001" w="1013">
                    <a:moveTo>
                      <a:pt x="1" y="0"/>
                    </a:moveTo>
                    <a:lnTo>
                      <a:pt x="1" y="1000"/>
                    </a:lnTo>
                    <a:lnTo>
                      <a:pt x="1013" y="1000"/>
                    </a:lnTo>
                    <a:lnTo>
                      <a:pt x="101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6" name="Google Shape;1966;p106"/>
              <p:cNvSpPr/>
              <p:nvPr/>
            </p:nvSpPr>
            <p:spPr>
              <a:xfrm>
                <a:off x="1691575" y="80800"/>
                <a:ext cx="25025" cy="25025"/>
              </a:xfrm>
              <a:custGeom>
                <a:rect b="b" l="l" r="r" t="t"/>
                <a:pathLst>
                  <a:path extrusionOk="0" h="1001" w="1001">
                    <a:moveTo>
                      <a:pt x="0" y="0"/>
                    </a:moveTo>
                    <a:lnTo>
                      <a:pt x="1000" y="0"/>
                    </a:lnTo>
                    <a:lnTo>
                      <a:pt x="1000" y="1000"/>
                    </a:lnTo>
                    <a:lnTo>
                      <a:pt x="0" y="100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7" name="Google Shape;1967;p106"/>
              <p:cNvSpPr/>
              <p:nvPr/>
            </p:nvSpPr>
            <p:spPr>
              <a:xfrm>
                <a:off x="1722225" y="80800"/>
                <a:ext cx="25325" cy="25025"/>
              </a:xfrm>
              <a:custGeom>
                <a:rect b="b" l="l" r="r" t="t"/>
                <a:pathLst>
                  <a:path extrusionOk="0" h="1001" w="1013">
                    <a:moveTo>
                      <a:pt x="1" y="0"/>
                    </a:moveTo>
                    <a:lnTo>
                      <a:pt x="1" y="1000"/>
                    </a:lnTo>
                    <a:lnTo>
                      <a:pt x="1013" y="1000"/>
                    </a:lnTo>
                    <a:lnTo>
                      <a:pt x="101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8" name="Google Shape;1968;p106"/>
              <p:cNvSpPr/>
              <p:nvPr/>
            </p:nvSpPr>
            <p:spPr>
              <a:xfrm>
                <a:off x="1753175" y="80800"/>
                <a:ext cx="25025" cy="25025"/>
              </a:xfrm>
              <a:custGeom>
                <a:rect b="b" l="l" r="r" t="t"/>
                <a:pathLst>
                  <a:path extrusionOk="0" h="1001" w="1001">
                    <a:moveTo>
                      <a:pt x="1" y="0"/>
                    </a:moveTo>
                    <a:lnTo>
                      <a:pt x="1001" y="0"/>
                    </a:lnTo>
                    <a:lnTo>
                      <a:pt x="1001" y="1000"/>
                    </a:lnTo>
                    <a:lnTo>
                      <a:pt x="1" y="100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9" name="Google Shape;1969;p106"/>
              <p:cNvSpPr/>
              <p:nvPr/>
            </p:nvSpPr>
            <p:spPr>
              <a:xfrm>
                <a:off x="1607025" y="-36475"/>
                <a:ext cx="82175" cy="82175"/>
              </a:xfrm>
              <a:custGeom>
                <a:rect b="b" l="l" r="r" t="t"/>
                <a:pathLst>
                  <a:path extrusionOk="0" h="3287" w="3287">
                    <a:moveTo>
                      <a:pt x="3287" y="1643"/>
                    </a:moveTo>
                    <a:cubicBezTo>
                      <a:pt x="3287" y="2548"/>
                      <a:pt x="2549" y="3286"/>
                      <a:pt x="1644" y="3286"/>
                    </a:cubicBezTo>
                    <a:cubicBezTo>
                      <a:pt x="739" y="3286"/>
                      <a:pt x="1" y="2548"/>
                      <a:pt x="1" y="1643"/>
                    </a:cubicBezTo>
                    <a:cubicBezTo>
                      <a:pt x="1" y="738"/>
                      <a:pt x="739" y="0"/>
                      <a:pt x="1644" y="0"/>
                    </a:cubicBezTo>
                    <a:cubicBezTo>
                      <a:pt x="2549" y="0"/>
                      <a:pt x="3287" y="738"/>
                      <a:pt x="3287" y="1643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0" name="Google Shape;1970;p106"/>
              <p:cNvSpPr/>
              <p:nvPr/>
            </p:nvSpPr>
            <p:spPr>
              <a:xfrm>
                <a:off x="1638575" y="-4925"/>
                <a:ext cx="19075" cy="19375"/>
              </a:xfrm>
              <a:custGeom>
                <a:rect b="b" l="l" r="r" t="t"/>
                <a:pathLst>
                  <a:path extrusionOk="0" h="775" w="763">
                    <a:moveTo>
                      <a:pt x="382" y="0"/>
                    </a:moveTo>
                    <a:cubicBezTo>
                      <a:pt x="168" y="0"/>
                      <a:pt x="1" y="179"/>
                      <a:pt x="1" y="381"/>
                    </a:cubicBezTo>
                    <a:cubicBezTo>
                      <a:pt x="1" y="596"/>
                      <a:pt x="168" y="774"/>
                      <a:pt x="382" y="774"/>
                    </a:cubicBezTo>
                    <a:cubicBezTo>
                      <a:pt x="596" y="774"/>
                      <a:pt x="763" y="596"/>
                      <a:pt x="763" y="381"/>
                    </a:cubicBezTo>
                    <a:cubicBezTo>
                      <a:pt x="763" y="179"/>
                      <a:pt x="596" y="0"/>
                      <a:pt x="3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1" name="Google Shape;1971;p106"/>
              <p:cNvSpPr/>
              <p:nvPr/>
            </p:nvSpPr>
            <p:spPr>
              <a:xfrm>
                <a:off x="1718950" y="-36475"/>
                <a:ext cx="82175" cy="82175"/>
              </a:xfrm>
              <a:custGeom>
                <a:rect b="b" l="l" r="r" t="t"/>
                <a:pathLst>
                  <a:path extrusionOk="0" h="3287" w="3287">
                    <a:moveTo>
                      <a:pt x="3287" y="1643"/>
                    </a:moveTo>
                    <a:cubicBezTo>
                      <a:pt x="3287" y="2548"/>
                      <a:pt x="2549" y="3286"/>
                      <a:pt x="1644" y="3286"/>
                    </a:cubicBezTo>
                    <a:cubicBezTo>
                      <a:pt x="739" y="3286"/>
                      <a:pt x="1" y="2548"/>
                      <a:pt x="1" y="1643"/>
                    </a:cubicBezTo>
                    <a:cubicBezTo>
                      <a:pt x="1" y="738"/>
                      <a:pt x="739" y="0"/>
                      <a:pt x="1644" y="0"/>
                    </a:cubicBezTo>
                    <a:cubicBezTo>
                      <a:pt x="2549" y="0"/>
                      <a:pt x="3287" y="738"/>
                      <a:pt x="3287" y="1643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2" name="Google Shape;1972;p106"/>
              <p:cNvSpPr/>
              <p:nvPr/>
            </p:nvSpPr>
            <p:spPr>
              <a:xfrm>
                <a:off x="1750500" y="-4925"/>
                <a:ext cx="19075" cy="19375"/>
              </a:xfrm>
              <a:custGeom>
                <a:rect b="b" l="l" r="r" t="t"/>
                <a:pathLst>
                  <a:path extrusionOk="0" h="775" w="763">
                    <a:moveTo>
                      <a:pt x="382" y="0"/>
                    </a:moveTo>
                    <a:cubicBezTo>
                      <a:pt x="167" y="0"/>
                      <a:pt x="1" y="179"/>
                      <a:pt x="1" y="381"/>
                    </a:cubicBezTo>
                    <a:cubicBezTo>
                      <a:pt x="1" y="596"/>
                      <a:pt x="167" y="774"/>
                      <a:pt x="382" y="774"/>
                    </a:cubicBezTo>
                    <a:cubicBezTo>
                      <a:pt x="596" y="774"/>
                      <a:pt x="763" y="596"/>
                      <a:pt x="763" y="381"/>
                    </a:cubicBezTo>
                    <a:cubicBezTo>
                      <a:pt x="763" y="179"/>
                      <a:pt x="596" y="0"/>
                      <a:pt x="3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973" name="Google Shape;1973;p106"/>
          <p:cNvGrpSpPr/>
          <p:nvPr/>
        </p:nvGrpSpPr>
        <p:grpSpPr>
          <a:xfrm>
            <a:off x="9127876" y="3113396"/>
            <a:ext cx="313018" cy="291055"/>
            <a:chOff x="8652775" y="883650"/>
            <a:chExt cx="38125" cy="35450"/>
          </a:xfrm>
        </p:grpSpPr>
        <p:sp>
          <p:nvSpPr>
            <p:cNvPr id="1974" name="Google Shape;1974;p106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5" name="Google Shape;1975;p106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6" name="Google Shape;1976;p106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77" name="Google Shape;1977;p106"/>
          <p:cNvGrpSpPr/>
          <p:nvPr/>
        </p:nvGrpSpPr>
        <p:grpSpPr>
          <a:xfrm>
            <a:off x="7901181" y="5707722"/>
            <a:ext cx="574516" cy="271556"/>
            <a:chOff x="8703675" y="886625"/>
            <a:chExt cx="69975" cy="33075"/>
          </a:xfrm>
        </p:grpSpPr>
        <p:sp>
          <p:nvSpPr>
            <p:cNvPr id="1978" name="Google Shape;1978;p106"/>
            <p:cNvSpPr/>
            <p:nvPr/>
          </p:nvSpPr>
          <p:spPr>
            <a:xfrm>
              <a:off x="8703675" y="88662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1"/>
                  </a:moveTo>
                  <a:cubicBezTo>
                    <a:pt x="108" y="1"/>
                    <a:pt x="1" y="108"/>
                    <a:pt x="1" y="251"/>
                  </a:cubicBezTo>
                  <a:cubicBezTo>
                    <a:pt x="1" y="393"/>
                    <a:pt x="108" y="501"/>
                    <a:pt x="251" y="501"/>
                  </a:cubicBezTo>
                  <a:lnTo>
                    <a:pt x="2549" y="501"/>
                  </a:lnTo>
                  <a:cubicBezTo>
                    <a:pt x="2691" y="501"/>
                    <a:pt x="2799" y="393"/>
                    <a:pt x="2799" y="251"/>
                  </a:cubicBezTo>
                  <a:cubicBezTo>
                    <a:pt x="2799" y="108"/>
                    <a:pt x="2691" y="1"/>
                    <a:pt x="25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9" name="Google Shape;1979;p106"/>
            <p:cNvSpPr/>
            <p:nvPr/>
          </p:nvSpPr>
          <p:spPr>
            <a:xfrm>
              <a:off x="8703675" y="90717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0"/>
                  </a:moveTo>
                  <a:cubicBezTo>
                    <a:pt x="108" y="0"/>
                    <a:pt x="1" y="107"/>
                    <a:pt x="1" y="250"/>
                  </a:cubicBezTo>
                  <a:cubicBezTo>
                    <a:pt x="1" y="393"/>
                    <a:pt x="108" y="500"/>
                    <a:pt x="251" y="500"/>
                  </a:cubicBezTo>
                  <a:lnTo>
                    <a:pt x="2549" y="500"/>
                  </a:lnTo>
                  <a:cubicBezTo>
                    <a:pt x="2691" y="500"/>
                    <a:pt x="2799" y="393"/>
                    <a:pt x="2799" y="250"/>
                  </a:cubicBezTo>
                  <a:cubicBezTo>
                    <a:pt x="2799" y="107"/>
                    <a:pt x="2691" y="0"/>
                    <a:pt x="2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980" name="Google Shape;1980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78875" y="1448677"/>
            <a:ext cx="3674362" cy="24699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4" name="Shape 1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5" name="Google Shape;1985;p107"/>
          <p:cNvSpPr txBox="1"/>
          <p:nvPr>
            <p:ph type="title"/>
          </p:nvPr>
        </p:nvSpPr>
        <p:spPr>
          <a:xfrm>
            <a:off x="415650" y="147592"/>
            <a:ext cx="11360700" cy="810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700"/>
              <a:t>If…then… </a:t>
            </a:r>
            <a:endParaRPr sz="4700"/>
          </a:p>
        </p:txBody>
      </p:sp>
      <p:sp>
        <p:nvSpPr>
          <p:cNvPr id="1986" name="Google Shape;1986;p107"/>
          <p:cNvSpPr txBox="1"/>
          <p:nvPr/>
        </p:nvSpPr>
        <p:spPr>
          <a:xfrm>
            <a:off x="4406200" y="2936550"/>
            <a:ext cx="3550200" cy="17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>
                <a:solidFill>
                  <a:schemeClr val="dk2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If I am waiting outside for my teacher, then….</a:t>
            </a:r>
            <a:endParaRPr sz="3100">
              <a:solidFill>
                <a:schemeClr val="dk2"/>
              </a:solidFill>
              <a:latin typeface="Comfortaa Medium"/>
              <a:ea typeface="Comfortaa Medium"/>
              <a:cs typeface="Comfortaa Medium"/>
              <a:sym typeface="Comfortaa Medium"/>
            </a:endParaRPr>
          </a:p>
        </p:txBody>
      </p:sp>
      <p:sp>
        <p:nvSpPr>
          <p:cNvPr id="1987" name="Google Shape;1987;p107"/>
          <p:cNvSpPr/>
          <p:nvPr/>
        </p:nvSpPr>
        <p:spPr>
          <a:xfrm>
            <a:off x="938475" y="1587975"/>
            <a:ext cx="3135300" cy="19104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latin typeface="Comfortaa Medium"/>
                <a:ea typeface="Comfortaa Medium"/>
                <a:cs typeface="Comfortaa Medium"/>
                <a:sym typeface="Comfortaa Medium"/>
              </a:rPr>
              <a:t>…I should play on my iPad.</a:t>
            </a:r>
            <a:endParaRPr sz="2700">
              <a:latin typeface="Comfortaa Medium"/>
              <a:ea typeface="Comfortaa Medium"/>
              <a:cs typeface="Comfortaa Medium"/>
              <a:sym typeface="Comfortaa Medium"/>
            </a:endParaRPr>
          </a:p>
        </p:txBody>
      </p:sp>
      <p:sp>
        <p:nvSpPr>
          <p:cNvPr id="1988" name="Google Shape;1988;p107"/>
          <p:cNvSpPr/>
          <p:nvPr/>
        </p:nvSpPr>
        <p:spPr>
          <a:xfrm>
            <a:off x="415650" y="4539300"/>
            <a:ext cx="3743400" cy="1617600"/>
          </a:xfrm>
          <a:prstGeom prst="rect">
            <a:avLst/>
          </a:prstGeom>
          <a:solidFill>
            <a:srgbClr val="0000FF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…I should wait quietly against the wall. </a:t>
            </a:r>
            <a:endParaRPr sz="2400">
              <a:solidFill>
                <a:schemeClr val="lt1"/>
              </a:solidFill>
              <a:latin typeface="Comfortaa Medium"/>
              <a:ea typeface="Comfortaa Medium"/>
              <a:cs typeface="Comfortaa Medium"/>
              <a:sym typeface="Comfortaa Medium"/>
            </a:endParaRPr>
          </a:p>
        </p:txBody>
      </p:sp>
      <p:sp>
        <p:nvSpPr>
          <p:cNvPr id="1989" name="Google Shape;1989;p107"/>
          <p:cNvSpPr/>
          <p:nvPr/>
        </p:nvSpPr>
        <p:spPr>
          <a:xfrm>
            <a:off x="8288825" y="1898250"/>
            <a:ext cx="3135300" cy="1775100"/>
          </a:xfrm>
          <a:prstGeom prst="rect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latin typeface="Comfortaa Medium"/>
                <a:ea typeface="Comfortaa Medium"/>
                <a:cs typeface="Comfortaa Medium"/>
                <a:sym typeface="Comfortaa Medium"/>
              </a:rPr>
              <a:t>…I should speak loudly to my friends.</a:t>
            </a:r>
            <a:endParaRPr sz="2600">
              <a:latin typeface="Comfortaa Medium"/>
              <a:ea typeface="Comfortaa Medium"/>
              <a:cs typeface="Comfortaa Medium"/>
              <a:sym typeface="Comfortaa Medium"/>
            </a:endParaRPr>
          </a:p>
        </p:txBody>
      </p:sp>
      <p:sp>
        <p:nvSpPr>
          <p:cNvPr id="1990" name="Google Shape;1990;p107"/>
          <p:cNvSpPr/>
          <p:nvPr/>
        </p:nvSpPr>
        <p:spPr>
          <a:xfrm>
            <a:off x="7284400" y="4770450"/>
            <a:ext cx="3550200" cy="16716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omfortaa Medium"/>
                <a:ea typeface="Comfortaa Medium"/>
                <a:cs typeface="Comfortaa Medium"/>
                <a:sym typeface="Comfortaa Medium"/>
              </a:rPr>
              <a:t>…I should just go in and wait inside.</a:t>
            </a:r>
            <a:endParaRPr sz="2400">
              <a:latin typeface="Comfortaa Medium"/>
              <a:ea typeface="Comfortaa Medium"/>
              <a:cs typeface="Comfortaa Medium"/>
              <a:sym typeface="Comfortaa Medium"/>
            </a:endParaRPr>
          </a:p>
        </p:txBody>
      </p:sp>
      <p:pic>
        <p:nvPicPr>
          <p:cNvPr id="1991" name="Google Shape;1991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50450" y="0"/>
            <a:ext cx="1841550" cy="18415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92" name="Google Shape;1992;p107"/>
          <p:cNvGrpSpPr/>
          <p:nvPr/>
        </p:nvGrpSpPr>
        <p:grpSpPr>
          <a:xfrm>
            <a:off x="5392000" y="1258269"/>
            <a:ext cx="1407989" cy="1207340"/>
            <a:chOff x="4041575" y="1574875"/>
            <a:chExt cx="296475" cy="254225"/>
          </a:xfrm>
        </p:grpSpPr>
        <p:sp>
          <p:nvSpPr>
            <p:cNvPr id="1993" name="Google Shape;1993;p107"/>
            <p:cNvSpPr/>
            <p:nvPr/>
          </p:nvSpPr>
          <p:spPr>
            <a:xfrm>
              <a:off x="4041575" y="1574875"/>
              <a:ext cx="296475" cy="254225"/>
            </a:xfrm>
            <a:custGeom>
              <a:rect b="b" l="l" r="r" t="t"/>
              <a:pathLst>
                <a:path extrusionOk="0" h="10169" w="11859">
                  <a:moveTo>
                    <a:pt x="655" y="0"/>
                  </a:moveTo>
                  <a:cubicBezTo>
                    <a:pt x="286" y="0"/>
                    <a:pt x="0" y="298"/>
                    <a:pt x="0" y="655"/>
                  </a:cubicBezTo>
                  <a:cubicBezTo>
                    <a:pt x="0" y="941"/>
                    <a:pt x="179" y="1179"/>
                    <a:pt x="429" y="1274"/>
                  </a:cubicBezTo>
                  <a:lnTo>
                    <a:pt x="429" y="4561"/>
                  </a:lnTo>
                  <a:cubicBezTo>
                    <a:pt x="238" y="4739"/>
                    <a:pt x="119" y="5001"/>
                    <a:pt x="119" y="5275"/>
                  </a:cubicBezTo>
                  <a:cubicBezTo>
                    <a:pt x="119" y="5811"/>
                    <a:pt x="548" y="6251"/>
                    <a:pt x="1084" y="6251"/>
                  </a:cubicBezTo>
                  <a:cubicBezTo>
                    <a:pt x="1095" y="6251"/>
                    <a:pt x="1119" y="6239"/>
                    <a:pt x="1131" y="6239"/>
                  </a:cubicBezTo>
                  <a:cubicBezTo>
                    <a:pt x="1584" y="8478"/>
                    <a:pt x="3560" y="10168"/>
                    <a:pt x="5929" y="10168"/>
                  </a:cubicBezTo>
                  <a:cubicBezTo>
                    <a:pt x="8299" y="10168"/>
                    <a:pt x="10275" y="8478"/>
                    <a:pt x="10716" y="6239"/>
                  </a:cubicBezTo>
                  <a:cubicBezTo>
                    <a:pt x="10728" y="6239"/>
                    <a:pt x="10751" y="6251"/>
                    <a:pt x="10763" y="6251"/>
                  </a:cubicBezTo>
                  <a:cubicBezTo>
                    <a:pt x="11299" y="6251"/>
                    <a:pt x="11728" y="5811"/>
                    <a:pt x="11728" y="5275"/>
                  </a:cubicBezTo>
                  <a:cubicBezTo>
                    <a:pt x="11728" y="5001"/>
                    <a:pt x="11609" y="4739"/>
                    <a:pt x="11418" y="4561"/>
                  </a:cubicBezTo>
                  <a:lnTo>
                    <a:pt x="11418" y="1274"/>
                  </a:lnTo>
                  <a:cubicBezTo>
                    <a:pt x="11668" y="1179"/>
                    <a:pt x="11859" y="941"/>
                    <a:pt x="11859" y="655"/>
                  </a:cubicBezTo>
                  <a:cubicBezTo>
                    <a:pt x="11859" y="298"/>
                    <a:pt x="11561" y="0"/>
                    <a:pt x="11192" y="0"/>
                  </a:cubicBezTo>
                  <a:cubicBezTo>
                    <a:pt x="10835" y="0"/>
                    <a:pt x="10537" y="298"/>
                    <a:pt x="10537" y="655"/>
                  </a:cubicBezTo>
                  <a:cubicBezTo>
                    <a:pt x="10537" y="941"/>
                    <a:pt x="10728" y="1179"/>
                    <a:pt x="10978" y="1274"/>
                  </a:cubicBezTo>
                  <a:lnTo>
                    <a:pt x="10978" y="4334"/>
                  </a:lnTo>
                  <a:cubicBezTo>
                    <a:pt x="10906" y="4311"/>
                    <a:pt x="10835" y="4311"/>
                    <a:pt x="10763" y="4311"/>
                  </a:cubicBezTo>
                  <a:lnTo>
                    <a:pt x="10716" y="4311"/>
                  </a:lnTo>
                  <a:cubicBezTo>
                    <a:pt x="10275" y="2072"/>
                    <a:pt x="8299" y="381"/>
                    <a:pt x="5929" y="381"/>
                  </a:cubicBezTo>
                  <a:cubicBezTo>
                    <a:pt x="3560" y="381"/>
                    <a:pt x="1584" y="2072"/>
                    <a:pt x="1131" y="4311"/>
                  </a:cubicBezTo>
                  <a:lnTo>
                    <a:pt x="1084" y="4311"/>
                  </a:lnTo>
                  <a:cubicBezTo>
                    <a:pt x="1012" y="4311"/>
                    <a:pt x="941" y="4311"/>
                    <a:pt x="881" y="4334"/>
                  </a:cubicBezTo>
                  <a:lnTo>
                    <a:pt x="881" y="1274"/>
                  </a:lnTo>
                  <a:cubicBezTo>
                    <a:pt x="1131" y="1179"/>
                    <a:pt x="1310" y="941"/>
                    <a:pt x="1310" y="655"/>
                  </a:cubicBezTo>
                  <a:cubicBezTo>
                    <a:pt x="1310" y="298"/>
                    <a:pt x="1012" y="0"/>
                    <a:pt x="655" y="0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2032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2820000" dist="88900">
                <a:schemeClr val="lt2">
                  <a:alpha val="26000"/>
                </a:schemeClr>
              </a:outerShdw>
            </a:effectLst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994" name="Google Shape;1994;p107"/>
            <p:cNvGrpSpPr/>
            <p:nvPr/>
          </p:nvGrpSpPr>
          <p:grpSpPr>
            <a:xfrm>
              <a:off x="4041575" y="1575025"/>
              <a:ext cx="296475" cy="253925"/>
              <a:chOff x="4041575" y="-114775"/>
              <a:chExt cx="296475" cy="253925"/>
            </a:xfrm>
          </p:grpSpPr>
          <p:sp>
            <p:nvSpPr>
              <p:cNvPr id="1995" name="Google Shape;1995;p107"/>
              <p:cNvSpPr/>
              <p:nvPr/>
            </p:nvSpPr>
            <p:spPr>
              <a:xfrm>
                <a:off x="4052275" y="-104050"/>
                <a:ext cx="11050" cy="125925"/>
              </a:xfrm>
              <a:custGeom>
                <a:rect b="b" l="l" r="r" t="t"/>
                <a:pathLst>
                  <a:path extrusionOk="0" h="5037" w="442">
                    <a:moveTo>
                      <a:pt x="227" y="1"/>
                    </a:moveTo>
                    <a:cubicBezTo>
                      <a:pt x="96" y="1"/>
                      <a:pt x="1" y="96"/>
                      <a:pt x="1" y="227"/>
                    </a:cubicBezTo>
                    <a:lnTo>
                      <a:pt x="1" y="4823"/>
                    </a:lnTo>
                    <a:cubicBezTo>
                      <a:pt x="1" y="4942"/>
                      <a:pt x="96" y="5037"/>
                      <a:pt x="227" y="5037"/>
                    </a:cubicBezTo>
                    <a:cubicBezTo>
                      <a:pt x="346" y="5037"/>
                      <a:pt x="441" y="4942"/>
                      <a:pt x="441" y="4823"/>
                    </a:cubicBezTo>
                    <a:lnTo>
                      <a:pt x="441" y="227"/>
                    </a:lnTo>
                    <a:cubicBezTo>
                      <a:pt x="441" y="96"/>
                      <a:pt x="346" y="1"/>
                      <a:pt x="22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6" name="Google Shape;1996;p107"/>
              <p:cNvSpPr/>
              <p:nvPr/>
            </p:nvSpPr>
            <p:spPr>
              <a:xfrm>
                <a:off x="4041575" y="-114775"/>
                <a:ext cx="32750" cy="32775"/>
              </a:xfrm>
              <a:custGeom>
                <a:rect b="b" l="l" r="r" t="t"/>
                <a:pathLst>
                  <a:path extrusionOk="0" h="1311" w="1310">
                    <a:moveTo>
                      <a:pt x="655" y="1"/>
                    </a:moveTo>
                    <a:cubicBezTo>
                      <a:pt x="286" y="1"/>
                      <a:pt x="0" y="287"/>
                      <a:pt x="0" y="656"/>
                    </a:cubicBezTo>
                    <a:cubicBezTo>
                      <a:pt x="0" y="1013"/>
                      <a:pt x="286" y="1311"/>
                      <a:pt x="655" y="1311"/>
                    </a:cubicBezTo>
                    <a:cubicBezTo>
                      <a:pt x="1012" y="1311"/>
                      <a:pt x="1310" y="1013"/>
                      <a:pt x="1310" y="656"/>
                    </a:cubicBezTo>
                    <a:cubicBezTo>
                      <a:pt x="1310" y="287"/>
                      <a:pt x="1012" y="1"/>
                      <a:pt x="65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7" name="Google Shape;1997;p107"/>
              <p:cNvSpPr/>
              <p:nvPr/>
            </p:nvSpPr>
            <p:spPr>
              <a:xfrm>
                <a:off x="4316000" y="-104050"/>
                <a:ext cx="11050" cy="125925"/>
              </a:xfrm>
              <a:custGeom>
                <a:rect b="b" l="l" r="r" t="t"/>
                <a:pathLst>
                  <a:path extrusionOk="0" h="5037" w="442">
                    <a:moveTo>
                      <a:pt x="215" y="1"/>
                    </a:moveTo>
                    <a:cubicBezTo>
                      <a:pt x="96" y="1"/>
                      <a:pt x="1" y="96"/>
                      <a:pt x="1" y="227"/>
                    </a:cubicBezTo>
                    <a:lnTo>
                      <a:pt x="1" y="4823"/>
                    </a:lnTo>
                    <a:cubicBezTo>
                      <a:pt x="1" y="4942"/>
                      <a:pt x="96" y="5037"/>
                      <a:pt x="215" y="5037"/>
                    </a:cubicBezTo>
                    <a:cubicBezTo>
                      <a:pt x="346" y="5037"/>
                      <a:pt x="441" y="4942"/>
                      <a:pt x="441" y="4823"/>
                    </a:cubicBezTo>
                    <a:lnTo>
                      <a:pt x="441" y="227"/>
                    </a:lnTo>
                    <a:cubicBezTo>
                      <a:pt x="441" y="96"/>
                      <a:pt x="346" y="1"/>
                      <a:pt x="21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8" name="Google Shape;1998;p107"/>
              <p:cNvSpPr/>
              <p:nvPr/>
            </p:nvSpPr>
            <p:spPr>
              <a:xfrm>
                <a:off x="4305000" y="-114775"/>
                <a:ext cx="33050" cy="32775"/>
              </a:xfrm>
              <a:custGeom>
                <a:rect b="b" l="l" r="r" t="t"/>
                <a:pathLst>
                  <a:path extrusionOk="0" h="1311" w="1322">
                    <a:moveTo>
                      <a:pt x="655" y="1"/>
                    </a:moveTo>
                    <a:cubicBezTo>
                      <a:pt x="298" y="1"/>
                      <a:pt x="0" y="287"/>
                      <a:pt x="0" y="656"/>
                    </a:cubicBezTo>
                    <a:cubicBezTo>
                      <a:pt x="0" y="1013"/>
                      <a:pt x="298" y="1311"/>
                      <a:pt x="655" y="1311"/>
                    </a:cubicBezTo>
                    <a:cubicBezTo>
                      <a:pt x="1024" y="1311"/>
                      <a:pt x="1322" y="1013"/>
                      <a:pt x="1322" y="656"/>
                    </a:cubicBezTo>
                    <a:cubicBezTo>
                      <a:pt x="1322" y="287"/>
                      <a:pt x="1024" y="1"/>
                      <a:pt x="65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9" name="Google Shape;1999;p107"/>
              <p:cNvSpPr/>
              <p:nvPr/>
            </p:nvSpPr>
            <p:spPr>
              <a:xfrm>
                <a:off x="4286525" y="-7300"/>
                <a:ext cx="48250" cy="48525"/>
              </a:xfrm>
              <a:custGeom>
                <a:rect b="b" l="l" r="r" t="t"/>
                <a:pathLst>
                  <a:path extrusionOk="0" h="1941" w="1930">
                    <a:moveTo>
                      <a:pt x="965" y="0"/>
                    </a:moveTo>
                    <a:cubicBezTo>
                      <a:pt x="430" y="0"/>
                      <a:pt x="1" y="441"/>
                      <a:pt x="1" y="976"/>
                    </a:cubicBezTo>
                    <a:cubicBezTo>
                      <a:pt x="1" y="1512"/>
                      <a:pt x="430" y="1941"/>
                      <a:pt x="965" y="1941"/>
                    </a:cubicBezTo>
                    <a:cubicBezTo>
                      <a:pt x="1501" y="1941"/>
                      <a:pt x="1930" y="1512"/>
                      <a:pt x="1930" y="976"/>
                    </a:cubicBezTo>
                    <a:cubicBezTo>
                      <a:pt x="1930" y="441"/>
                      <a:pt x="1501" y="0"/>
                      <a:pt x="96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0" name="Google Shape;2000;p107"/>
              <p:cNvSpPr/>
              <p:nvPr/>
            </p:nvSpPr>
            <p:spPr>
              <a:xfrm>
                <a:off x="4044550" y="-7300"/>
                <a:ext cx="48525" cy="48525"/>
              </a:xfrm>
              <a:custGeom>
                <a:rect b="b" l="l" r="r" t="t"/>
                <a:pathLst>
                  <a:path extrusionOk="0" h="1941" w="1941">
                    <a:moveTo>
                      <a:pt x="965" y="0"/>
                    </a:moveTo>
                    <a:cubicBezTo>
                      <a:pt x="429" y="0"/>
                      <a:pt x="0" y="441"/>
                      <a:pt x="0" y="976"/>
                    </a:cubicBezTo>
                    <a:cubicBezTo>
                      <a:pt x="0" y="1512"/>
                      <a:pt x="429" y="1941"/>
                      <a:pt x="965" y="1941"/>
                    </a:cubicBezTo>
                    <a:cubicBezTo>
                      <a:pt x="1500" y="1941"/>
                      <a:pt x="1941" y="1512"/>
                      <a:pt x="1941" y="976"/>
                    </a:cubicBezTo>
                    <a:cubicBezTo>
                      <a:pt x="1941" y="441"/>
                      <a:pt x="1500" y="0"/>
                      <a:pt x="96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1" name="Google Shape;2001;p107"/>
              <p:cNvSpPr/>
              <p:nvPr/>
            </p:nvSpPr>
            <p:spPr>
              <a:xfrm>
                <a:off x="4067450" y="-105250"/>
                <a:ext cx="244400" cy="244400"/>
              </a:xfrm>
              <a:custGeom>
                <a:rect b="b" l="l" r="r" t="t"/>
                <a:pathLst>
                  <a:path extrusionOk="0" h="9776" w="9776">
                    <a:moveTo>
                      <a:pt x="4894" y="1"/>
                    </a:moveTo>
                    <a:cubicBezTo>
                      <a:pt x="2192" y="1"/>
                      <a:pt x="1" y="2192"/>
                      <a:pt x="1" y="4894"/>
                    </a:cubicBezTo>
                    <a:cubicBezTo>
                      <a:pt x="1" y="7597"/>
                      <a:pt x="2192" y="9776"/>
                      <a:pt x="4894" y="9776"/>
                    </a:cubicBezTo>
                    <a:cubicBezTo>
                      <a:pt x="7585" y="9776"/>
                      <a:pt x="9776" y="7597"/>
                      <a:pt x="9776" y="4894"/>
                    </a:cubicBezTo>
                    <a:cubicBezTo>
                      <a:pt x="9776" y="2192"/>
                      <a:pt x="7585" y="1"/>
                      <a:pt x="489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2" name="Google Shape;2002;p107"/>
              <p:cNvSpPr/>
              <p:nvPr/>
            </p:nvSpPr>
            <p:spPr>
              <a:xfrm>
                <a:off x="4090375" y="-18625"/>
                <a:ext cx="198575" cy="69975"/>
              </a:xfrm>
              <a:custGeom>
                <a:rect b="b" l="l" r="r" t="t"/>
                <a:pathLst>
                  <a:path extrusionOk="0" h="2799" w="7943">
                    <a:moveTo>
                      <a:pt x="679" y="1"/>
                    </a:moveTo>
                    <a:cubicBezTo>
                      <a:pt x="298" y="1"/>
                      <a:pt x="1" y="310"/>
                      <a:pt x="1" y="679"/>
                    </a:cubicBezTo>
                    <a:lnTo>
                      <a:pt x="1" y="2120"/>
                    </a:lnTo>
                    <a:cubicBezTo>
                      <a:pt x="1" y="2501"/>
                      <a:pt x="298" y="2799"/>
                      <a:pt x="679" y="2799"/>
                    </a:cubicBezTo>
                    <a:lnTo>
                      <a:pt x="7275" y="2799"/>
                    </a:lnTo>
                    <a:cubicBezTo>
                      <a:pt x="7645" y="2799"/>
                      <a:pt x="7942" y="2501"/>
                      <a:pt x="7942" y="2120"/>
                    </a:cubicBezTo>
                    <a:lnTo>
                      <a:pt x="7942" y="679"/>
                    </a:lnTo>
                    <a:cubicBezTo>
                      <a:pt x="7942" y="310"/>
                      <a:pt x="7645" y="1"/>
                      <a:pt x="727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3" name="Google Shape;2003;p107"/>
              <p:cNvSpPr/>
              <p:nvPr/>
            </p:nvSpPr>
            <p:spPr>
              <a:xfrm>
                <a:off x="4119550" y="4600"/>
                <a:ext cx="24725" cy="24725"/>
              </a:xfrm>
              <a:custGeom>
                <a:rect b="b" l="l" r="r" t="t"/>
                <a:pathLst>
                  <a:path extrusionOk="0" h="989" w="989">
                    <a:moveTo>
                      <a:pt x="489" y="0"/>
                    </a:moveTo>
                    <a:cubicBezTo>
                      <a:pt x="215" y="0"/>
                      <a:pt x="1" y="227"/>
                      <a:pt x="1" y="500"/>
                    </a:cubicBezTo>
                    <a:cubicBezTo>
                      <a:pt x="1" y="774"/>
                      <a:pt x="215" y="989"/>
                      <a:pt x="489" y="989"/>
                    </a:cubicBezTo>
                    <a:cubicBezTo>
                      <a:pt x="763" y="989"/>
                      <a:pt x="989" y="774"/>
                      <a:pt x="989" y="500"/>
                    </a:cubicBezTo>
                    <a:cubicBezTo>
                      <a:pt x="989" y="227"/>
                      <a:pt x="763" y="0"/>
                      <a:pt x="48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4" name="Google Shape;2004;p107"/>
              <p:cNvSpPr/>
              <p:nvPr/>
            </p:nvSpPr>
            <p:spPr>
              <a:xfrm>
                <a:off x="4235050" y="4600"/>
                <a:ext cx="25025" cy="24725"/>
              </a:xfrm>
              <a:custGeom>
                <a:rect b="b" l="l" r="r" t="t"/>
                <a:pathLst>
                  <a:path extrusionOk="0" h="989" w="1001">
                    <a:moveTo>
                      <a:pt x="500" y="0"/>
                    </a:moveTo>
                    <a:cubicBezTo>
                      <a:pt x="226" y="0"/>
                      <a:pt x="0" y="227"/>
                      <a:pt x="0" y="500"/>
                    </a:cubicBezTo>
                    <a:cubicBezTo>
                      <a:pt x="0" y="774"/>
                      <a:pt x="226" y="989"/>
                      <a:pt x="500" y="989"/>
                    </a:cubicBezTo>
                    <a:cubicBezTo>
                      <a:pt x="774" y="989"/>
                      <a:pt x="1000" y="774"/>
                      <a:pt x="1000" y="500"/>
                    </a:cubicBezTo>
                    <a:cubicBezTo>
                      <a:pt x="1000" y="227"/>
                      <a:pt x="774" y="0"/>
                      <a:pt x="50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4EBF5"/>
        </a:solidFill>
      </p:bgPr>
    </p:bg>
    <p:spTree>
      <p:nvGrpSpPr>
        <p:cNvPr id="2008" name="Shape 2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9" name="Google Shape;2009;p108"/>
          <p:cNvSpPr txBox="1"/>
          <p:nvPr>
            <p:ph type="title"/>
          </p:nvPr>
        </p:nvSpPr>
        <p:spPr>
          <a:xfrm>
            <a:off x="415650" y="147592"/>
            <a:ext cx="11360700" cy="810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If…then…</a:t>
            </a:r>
            <a:endParaRPr/>
          </a:p>
        </p:txBody>
      </p:sp>
      <p:sp>
        <p:nvSpPr>
          <p:cNvPr id="2010" name="Google Shape;2010;p108"/>
          <p:cNvSpPr txBox="1"/>
          <p:nvPr/>
        </p:nvSpPr>
        <p:spPr>
          <a:xfrm>
            <a:off x="4406200" y="2936550"/>
            <a:ext cx="3550200" cy="17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2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If I am stuck and I don’t know what to do next, then….</a:t>
            </a:r>
            <a:endParaRPr sz="2500">
              <a:solidFill>
                <a:schemeClr val="dk2"/>
              </a:solidFill>
              <a:latin typeface="Comfortaa Medium"/>
              <a:ea typeface="Comfortaa Medium"/>
              <a:cs typeface="Comfortaa Medium"/>
              <a:sym typeface="Comfortaa Medium"/>
            </a:endParaRPr>
          </a:p>
        </p:txBody>
      </p:sp>
      <p:sp>
        <p:nvSpPr>
          <p:cNvPr id="2011" name="Google Shape;2011;p108"/>
          <p:cNvSpPr/>
          <p:nvPr/>
        </p:nvSpPr>
        <p:spPr>
          <a:xfrm>
            <a:off x="938475" y="1587975"/>
            <a:ext cx="3135300" cy="19104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latin typeface="Comfortaa Medium"/>
                <a:ea typeface="Comfortaa Medium"/>
                <a:cs typeface="Comfortaa Medium"/>
                <a:sym typeface="Comfortaa Medium"/>
              </a:rPr>
              <a:t>…. Sit and wait for someone to help me</a:t>
            </a:r>
            <a:endParaRPr sz="2700">
              <a:latin typeface="Comfortaa Medium"/>
              <a:ea typeface="Comfortaa Medium"/>
              <a:cs typeface="Comfortaa Medium"/>
              <a:sym typeface="Comfortaa Medium"/>
            </a:endParaRPr>
          </a:p>
        </p:txBody>
      </p:sp>
      <p:sp>
        <p:nvSpPr>
          <p:cNvPr id="2012" name="Google Shape;2012;p108"/>
          <p:cNvSpPr/>
          <p:nvPr/>
        </p:nvSpPr>
        <p:spPr>
          <a:xfrm>
            <a:off x="818425" y="4616350"/>
            <a:ext cx="3743400" cy="1617600"/>
          </a:xfrm>
          <a:prstGeom prst="rect">
            <a:avLst/>
          </a:prstGeom>
          <a:solidFill>
            <a:srgbClr val="0000FF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….. Go and ask my Class teacher</a:t>
            </a:r>
            <a:endParaRPr sz="2400">
              <a:solidFill>
                <a:schemeClr val="lt1"/>
              </a:solidFill>
              <a:latin typeface="Comfortaa Medium"/>
              <a:ea typeface="Comfortaa Medium"/>
              <a:cs typeface="Comfortaa Medium"/>
              <a:sym typeface="Comfortaa Medium"/>
            </a:endParaRPr>
          </a:p>
        </p:txBody>
      </p:sp>
      <p:sp>
        <p:nvSpPr>
          <p:cNvPr id="2013" name="Google Shape;2013;p108"/>
          <p:cNvSpPr/>
          <p:nvPr/>
        </p:nvSpPr>
        <p:spPr>
          <a:xfrm>
            <a:off x="8118225" y="1841550"/>
            <a:ext cx="3135300" cy="1775100"/>
          </a:xfrm>
          <a:prstGeom prst="rect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latin typeface="Comfortaa Medium"/>
                <a:ea typeface="Comfortaa Medium"/>
                <a:cs typeface="Comfortaa Medium"/>
                <a:sym typeface="Comfortaa Medium"/>
              </a:rPr>
              <a:t>…. I should play a random game on my iPad</a:t>
            </a:r>
            <a:endParaRPr sz="2600">
              <a:latin typeface="Comfortaa Medium"/>
              <a:ea typeface="Comfortaa Medium"/>
              <a:cs typeface="Comfortaa Medium"/>
              <a:sym typeface="Comfortaa Medium"/>
            </a:endParaRPr>
          </a:p>
        </p:txBody>
      </p:sp>
      <p:sp>
        <p:nvSpPr>
          <p:cNvPr id="2014" name="Google Shape;2014;p108"/>
          <p:cNvSpPr/>
          <p:nvPr/>
        </p:nvSpPr>
        <p:spPr>
          <a:xfrm>
            <a:off x="7387100" y="4711650"/>
            <a:ext cx="3209400" cy="16716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omfortaa Medium"/>
                <a:ea typeface="Comfortaa Medium"/>
                <a:cs typeface="Comfortaa Medium"/>
                <a:sym typeface="Comfortaa Medium"/>
              </a:rPr>
              <a:t>…. C3 B4 Me</a:t>
            </a:r>
            <a:endParaRPr sz="2400">
              <a:latin typeface="Comfortaa Medium"/>
              <a:ea typeface="Comfortaa Medium"/>
              <a:cs typeface="Comfortaa Medium"/>
              <a:sym typeface="Comfortaa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omfortaa Medium"/>
                <a:ea typeface="Comfortaa Medium"/>
                <a:cs typeface="Comfortaa Medium"/>
                <a:sym typeface="Comfortaa Medium"/>
              </a:rPr>
              <a:t>(ask 3 friends for help before asking your ICT Teacher)</a:t>
            </a:r>
            <a:endParaRPr sz="1600">
              <a:latin typeface="Comfortaa Medium"/>
              <a:ea typeface="Comfortaa Medium"/>
              <a:cs typeface="Comfortaa Medium"/>
              <a:sym typeface="Comfortaa Medium"/>
            </a:endParaRPr>
          </a:p>
        </p:txBody>
      </p:sp>
      <p:pic>
        <p:nvPicPr>
          <p:cNvPr id="2015" name="Google Shape;2015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06450" y="0"/>
            <a:ext cx="1841550" cy="18415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16" name="Google Shape;2016;p108"/>
          <p:cNvGrpSpPr/>
          <p:nvPr/>
        </p:nvGrpSpPr>
        <p:grpSpPr>
          <a:xfrm>
            <a:off x="5392000" y="1258269"/>
            <a:ext cx="1407989" cy="1207340"/>
            <a:chOff x="4041575" y="1574875"/>
            <a:chExt cx="296475" cy="254225"/>
          </a:xfrm>
        </p:grpSpPr>
        <p:sp>
          <p:nvSpPr>
            <p:cNvPr id="2017" name="Google Shape;2017;p108"/>
            <p:cNvSpPr/>
            <p:nvPr/>
          </p:nvSpPr>
          <p:spPr>
            <a:xfrm>
              <a:off x="4041575" y="1574875"/>
              <a:ext cx="296475" cy="254225"/>
            </a:xfrm>
            <a:custGeom>
              <a:rect b="b" l="l" r="r" t="t"/>
              <a:pathLst>
                <a:path extrusionOk="0" h="10169" w="11859">
                  <a:moveTo>
                    <a:pt x="655" y="0"/>
                  </a:moveTo>
                  <a:cubicBezTo>
                    <a:pt x="286" y="0"/>
                    <a:pt x="0" y="298"/>
                    <a:pt x="0" y="655"/>
                  </a:cubicBezTo>
                  <a:cubicBezTo>
                    <a:pt x="0" y="941"/>
                    <a:pt x="179" y="1179"/>
                    <a:pt x="429" y="1274"/>
                  </a:cubicBezTo>
                  <a:lnTo>
                    <a:pt x="429" y="4561"/>
                  </a:lnTo>
                  <a:cubicBezTo>
                    <a:pt x="238" y="4739"/>
                    <a:pt x="119" y="5001"/>
                    <a:pt x="119" y="5275"/>
                  </a:cubicBezTo>
                  <a:cubicBezTo>
                    <a:pt x="119" y="5811"/>
                    <a:pt x="548" y="6251"/>
                    <a:pt x="1084" y="6251"/>
                  </a:cubicBezTo>
                  <a:cubicBezTo>
                    <a:pt x="1095" y="6251"/>
                    <a:pt x="1119" y="6239"/>
                    <a:pt x="1131" y="6239"/>
                  </a:cubicBezTo>
                  <a:cubicBezTo>
                    <a:pt x="1584" y="8478"/>
                    <a:pt x="3560" y="10168"/>
                    <a:pt x="5929" y="10168"/>
                  </a:cubicBezTo>
                  <a:cubicBezTo>
                    <a:pt x="8299" y="10168"/>
                    <a:pt x="10275" y="8478"/>
                    <a:pt x="10716" y="6239"/>
                  </a:cubicBezTo>
                  <a:cubicBezTo>
                    <a:pt x="10728" y="6239"/>
                    <a:pt x="10751" y="6251"/>
                    <a:pt x="10763" y="6251"/>
                  </a:cubicBezTo>
                  <a:cubicBezTo>
                    <a:pt x="11299" y="6251"/>
                    <a:pt x="11728" y="5811"/>
                    <a:pt x="11728" y="5275"/>
                  </a:cubicBezTo>
                  <a:cubicBezTo>
                    <a:pt x="11728" y="5001"/>
                    <a:pt x="11609" y="4739"/>
                    <a:pt x="11418" y="4561"/>
                  </a:cubicBezTo>
                  <a:lnTo>
                    <a:pt x="11418" y="1274"/>
                  </a:lnTo>
                  <a:cubicBezTo>
                    <a:pt x="11668" y="1179"/>
                    <a:pt x="11859" y="941"/>
                    <a:pt x="11859" y="655"/>
                  </a:cubicBezTo>
                  <a:cubicBezTo>
                    <a:pt x="11859" y="298"/>
                    <a:pt x="11561" y="0"/>
                    <a:pt x="11192" y="0"/>
                  </a:cubicBezTo>
                  <a:cubicBezTo>
                    <a:pt x="10835" y="0"/>
                    <a:pt x="10537" y="298"/>
                    <a:pt x="10537" y="655"/>
                  </a:cubicBezTo>
                  <a:cubicBezTo>
                    <a:pt x="10537" y="941"/>
                    <a:pt x="10728" y="1179"/>
                    <a:pt x="10978" y="1274"/>
                  </a:cubicBezTo>
                  <a:lnTo>
                    <a:pt x="10978" y="4334"/>
                  </a:lnTo>
                  <a:cubicBezTo>
                    <a:pt x="10906" y="4311"/>
                    <a:pt x="10835" y="4311"/>
                    <a:pt x="10763" y="4311"/>
                  </a:cubicBezTo>
                  <a:lnTo>
                    <a:pt x="10716" y="4311"/>
                  </a:lnTo>
                  <a:cubicBezTo>
                    <a:pt x="10275" y="2072"/>
                    <a:pt x="8299" y="381"/>
                    <a:pt x="5929" y="381"/>
                  </a:cubicBezTo>
                  <a:cubicBezTo>
                    <a:pt x="3560" y="381"/>
                    <a:pt x="1584" y="2072"/>
                    <a:pt x="1131" y="4311"/>
                  </a:cubicBezTo>
                  <a:lnTo>
                    <a:pt x="1084" y="4311"/>
                  </a:lnTo>
                  <a:cubicBezTo>
                    <a:pt x="1012" y="4311"/>
                    <a:pt x="941" y="4311"/>
                    <a:pt x="881" y="4334"/>
                  </a:cubicBezTo>
                  <a:lnTo>
                    <a:pt x="881" y="1274"/>
                  </a:lnTo>
                  <a:cubicBezTo>
                    <a:pt x="1131" y="1179"/>
                    <a:pt x="1310" y="941"/>
                    <a:pt x="1310" y="655"/>
                  </a:cubicBezTo>
                  <a:cubicBezTo>
                    <a:pt x="1310" y="298"/>
                    <a:pt x="1012" y="0"/>
                    <a:pt x="655" y="0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2032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2820000" dist="88900">
                <a:schemeClr val="lt2">
                  <a:alpha val="26000"/>
                </a:schemeClr>
              </a:outerShdw>
            </a:effectLst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018" name="Google Shape;2018;p108"/>
            <p:cNvGrpSpPr/>
            <p:nvPr/>
          </p:nvGrpSpPr>
          <p:grpSpPr>
            <a:xfrm>
              <a:off x="4041575" y="1575025"/>
              <a:ext cx="296475" cy="253925"/>
              <a:chOff x="4041575" y="-114775"/>
              <a:chExt cx="296475" cy="253925"/>
            </a:xfrm>
          </p:grpSpPr>
          <p:sp>
            <p:nvSpPr>
              <p:cNvPr id="2019" name="Google Shape;2019;p108"/>
              <p:cNvSpPr/>
              <p:nvPr/>
            </p:nvSpPr>
            <p:spPr>
              <a:xfrm>
                <a:off x="4052275" y="-104050"/>
                <a:ext cx="11050" cy="125925"/>
              </a:xfrm>
              <a:custGeom>
                <a:rect b="b" l="l" r="r" t="t"/>
                <a:pathLst>
                  <a:path extrusionOk="0" h="5037" w="442">
                    <a:moveTo>
                      <a:pt x="227" y="1"/>
                    </a:moveTo>
                    <a:cubicBezTo>
                      <a:pt x="96" y="1"/>
                      <a:pt x="1" y="96"/>
                      <a:pt x="1" y="227"/>
                    </a:cubicBezTo>
                    <a:lnTo>
                      <a:pt x="1" y="4823"/>
                    </a:lnTo>
                    <a:cubicBezTo>
                      <a:pt x="1" y="4942"/>
                      <a:pt x="96" y="5037"/>
                      <a:pt x="227" y="5037"/>
                    </a:cubicBezTo>
                    <a:cubicBezTo>
                      <a:pt x="346" y="5037"/>
                      <a:pt x="441" y="4942"/>
                      <a:pt x="441" y="4823"/>
                    </a:cubicBezTo>
                    <a:lnTo>
                      <a:pt x="441" y="227"/>
                    </a:lnTo>
                    <a:cubicBezTo>
                      <a:pt x="441" y="96"/>
                      <a:pt x="346" y="1"/>
                      <a:pt x="22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0" name="Google Shape;2020;p108"/>
              <p:cNvSpPr/>
              <p:nvPr/>
            </p:nvSpPr>
            <p:spPr>
              <a:xfrm>
                <a:off x="4041575" y="-114775"/>
                <a:ext cx="32750" cy="32775"/>
              </a:xfrm>
              <a:custGeom>
                <a:rect b="b" l="l" r="r" t="t"/>
                <a:pathLst>
                  <a:path extrusionOk="0" h="1311" w="1310">
                    <a:moveTo>
                      <a:pt x="655" y="1"/>
                    </a:moveTo>
                    <a:cubicBezTo>
                      <a:pt x="286" y="1"/>
                      <a:pt x="0" y="287"/>
                      <a:pt x="0" y="656"/>
                    </a:cubicBezTo>
                    <a:cubicBezTo>
                      <a:pt x="0" y="1013"/>
                      <a:pt x="286" y="1311"/>
                      <a:pt x="655" y="1311"/>
                    </a:cubicBezTo>
                    <a:cubicBezTo>
                      <a:pt x="1012" y="1311"/>
                      <a:pt x="1310" y="1013"/>
                      <a:pt x="1310" y="656"/>
                    </a:cubicBezTo>
                    <a:cubicBezTo>
                      <a:pt x="1310" y="287"/>
                      <a:pt x="1012" y="1"/>
                      <a:pt x="65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1" name="Google Shape;2021;p108"/>
              <p:cNvSpPr/>
              <p:nvPr/>
            </p:nvSpPr>
            <p:spPr>
              <a:xfrm>
                <a:off x="4316000" y="-104050"/>
                <a:ext cx="11050" cy="125925"/>
              </a:xfrm>
              <a:custGeom>
                <a:rect b="b" l="l" r="r" t="t"/>
                <a:pathLst>
                  <a:path extrusionOk="0" h="5037" w="442">
                    <a:moveTo>
                      <a:pt x="215" y="1"/>
                    </a:moveTo>
                    <a:cubicBezTo>
                      <a:pt x="96" y="1"/>
                      <a:pt x="1" y="96"/>
                      <a:pt x="1" y="227"/>
                    </a:cubicBezTo>
                    <a:lnTo>
                      <a:pt x="1" y="4823"/>
                    </a:lnTo>
                    <a:cubicBezTo>
                      <a:pt x="1" y="4942"/>
                      <a:pt x="96" y="5037"/>
                      <a:pt x="215" y="5037"/>
                    </a:cubicBezTo>
                    <a:cubicBezTo>
                      <a:pt x="346" y="5037"/>
                      <a:pt x="441" y="4942"/>
                      <a:pt x="441" y="4823"/>
                    </a:cubicBezTo>
                    <a:lnTo>
                      <a:pt x="441" y="227"/>
                    </a:lnTo>
                    <a:cubicBezTo>
                      <a:pt x="441" y="96"/>
                      <a:pt x="346" y="1"/>
                      <a:pt x="21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2" name="Google Shape;2022;p108"/>
              <p:cNvSpPr/>
              <p:nvPr/>
            </p:nvSpPr>
            <p:spPr>
              <a:xfrm>
                <a:off x="4305000" y="-114775"/>
                <a:ext cx="33050" cy="32775"/>
              </a:xfrm>
              <a:custGeom>
                <a:rect b="b" l="l" r="r" t="t"/>
                <a:pathLst>
                  <a:path extrusionOk="0" h="1311" w="1322">
                    <a:moveTo>
                      <a:pt x="655" y="1"/>
                    </a:moveTo>
                    <a:cubicBezTo>
                      <a:pt x="298" y="1"/>
                      <a:pt x="0" y="287"/>
                      <a:pt x="0" y="656"/>
                    </a:cubicBezTo>
                    <a:cubicBezTo>
                      <a:pt x="0" y="1013"/>
                      <a:pt x="298" y="1311"/>
                      <a:pt x="655" y="1311"/>
                    </a:cubicBezTo>
                    <a:cubicBezTo>
                      <a:pt x="1024" y="1311"/>
                      <a:pt x="1322" y="1013"/>
                      <a:pt x="1322" y="656"/>
                    </a:cubicBezTo>
                    <a:cubicBezTo>
                      <a:pt x="1322" y="287"/>
                      <a:pt x="1024" y="1"/>
                      <a:pt x="65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3" name="Google Shape;2023;p108"/>
              <p:cNvSpPr/>
              <p:nvPr/>
            </p:nvSpPr>
            <p:spPr>
              <a:xfrm>
                <a:off x="4286525" y="-7300"/>
                <a:ext cx="48250" cy="48525"/>
              </a:xfrm>
              <a:custGeom>
                <a:rect b="b" l="l" r="r" t="t"/>
                <a:pathLst>
                  <a:path extrusionOk="0" h="1941" w="1930">
                    <a:moveTo>
                      <a:pt x="965" y="0"/>
                    </a:moveTo>
                    <a:cubicBezTo>
                      <a:pt x="430" y="0"/>
                      <a:pt x="1" y="441"/>
                      <a:pt x="1" y="976"/>
                    </a:cubicBezTo>
                    <a:cubicBezTo>
                      <a:pt x="1" y="1512"/>
                      <a:pt x="430" y="1941"/>
                      <a:pt x="965" y="1941"/>
                    </a:cubicBezTo>
                    <a:cubicBezTo>
                      <a:pt x="1501" y="1941"/>
                      <a:pt x="1930" y="1512"/>
                      <a:pt x="1930" y="976"/>
                    </a:cubicBezTo>
                    <a:cubicBezTo>
                      <a:pt x="1930" y="441"/>
                      <a:pt x="1501" y="0"/>
                      <a:pt x="96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4" name="Google Shape;2024;p108"/>
              <p:cNvSpPr/>
              <p:nvPr/>
            </p:nvSpPr>
            <p:spPr>
              <a:xfrm>
                <a:off x="4044550" y="-7300"/>
                <a:ext cx="48525" cy="48525"/>
              </a:xfrm>
              <a:custGeom>
                <a:rect b="b" l="l" r="r" t="t"/>
                <a:pathLst>
                  <a:path extrusionOk="0" h="1941" w="1941">
                    <a:moveTo>
                      <a:pt x="965" y="0"/>
                    </a:moveTo>
                    <a:cubicBezTo>
                      <a:pt x="429" y="0"/>
                      <a:pt x="0" y="441"/>
                      <a:pt x="0" y="976"/>
                    </a:cubicBezTo>
                    <a:cubicBezTo>
                      <a:pt x="0" y="1512"/>
                      <a:pt x="429" y="1941"/>
                      <a:pt x="965" y="1941"/>
                    </a:cubicBezTo>
                    <a:cubicBezTo>
                      <a:pt x="1500" y="1941"/>
                      <a:pt x="1941" y="1512"/>
                      <a:pt x="1941" y="976"/>
                    </a:cubicBezTo>
                    <a:cubicBezTo>
                      <a:pt x="1941" y="441"/>
                      <a:pt x="1500" y="0"/>
                      <a:pt x="96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5" name="Google Shape;2025;p108"/>
              <p:cNvSpPr/>
              <p:nvPr/>
            </p:nvSpPr>
            <p:spPr>
              <a:xfrm>
                <a:off x="4067450" y="-105250"/>
                <a:ext cx="244400" cy="244400"/>
              </a:xfrm>
              <a:custGeom>
                <a:rect b="b" l="l" r="r" t="t"/>
                <a:pathLst>
                  <a:path extrusionOk="0" h="9776" w="9776">
                    <a:moveTo>
                      <a:pt x="4894" y="1"/>
                    </a:moveTo>
                    <a:cubicBezTo>
                      <a:pt x="2192" y="1"/>
                      <a:pt x="1" y="2192"/>
                      <a:pt x="1" y="4894"/>
                    </a:cubicBezTo>
                    <a:cubicBezTo>
                      <a:pt x="1" y="7597"/>
                      <a:pt x="2192" y="9776"/>
                      <a:pt x="4894" y="9776"/>
                    </a:cubicBezTo>
                    <a:cubicBezTo>
                      <a:pt x="7585" y="9776"/>
                      <a:pt x="9776" y="7597"/>
                      <a:pt x="9776" y="4894"/>
                    </a:cubicBezTo>
                    <a:cubicBezTo>
                      <a:pt x="9776" y="2192"/>
                      <a:pt x="7585" y="1"/>
                      <a:pt x="489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6" name="Google Shape;2026;p108"/>
              <p:cNvSpPr/>
              <p:nvPr/>
            </p:nvSpPr>
            <p:spPr>
              <a:xfrm>
                <a:off x="4090375" y="-18625"/>
                <a:ext cx="198575" cy="69975"/>
              </a:xfrm>
              <a:custGeom>
                <a:rect b="b" l="l" r="r" t="t"/>
                <a:pathLst>
                  <a:path extrusionOk="0" h="2799" w="7943">
                    <a:moveTo>
                      <a:pt x="679" y="1"/>
                    </a:moveTo>
                    <a:cubicBezTo>
                      <a:pt x="298" y="1"/>
                      <a:pt x="1" y="310"/>
                      <a:pt x="1" y="679"/>
                    </a:cubicBezTo>
                    <a:lnTo>
                      <a:pt x="1" y="2120"/>
                    </a:lnTo>
                    <a:cubicBezTo>
                      <a:pt x="1" y="2501"/>
                      <a:pt x="298" y="2799"/>
                      <a:pt x="679" y="2799"/>
                    </a:cubicBezTo>
                    <a:lnTo>
                      <a:pt x="7275" y="2799"/>
                    </a:lnTo>
                    <a:cubicBezTo>
                      <a:pt x="7645" y="2799"/>
                      <a:pt x="7942" y="2501"/>
                      <a:pt x="7942" y="2120"/>
                    </a:cubicBezTo>
                    <a:lnTo>
                      <a:pt x="7942" y="679"/>
                    </a:lnTo>
                    <a:cubicBezTo>
                      <a:pt x="7942" y="310"/>
                      <a:pt x="7645" y="1"/>
                      <a:pt x="727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7" name="Google Shape;2027;p108"/>
              <p:cNvSpPr/>
              <p:nvPr/>
            </p:nvSpPr>
            <p:spPr>
              <a:xfrm>
                <a:off x="4119550" y="4600"/>
                <a:ext cx="24725" cy="24725"/>
              </a:xfrm>
              <a:custGeom>
                <a:rect b="b" l="l" r="r" t="t"/>
                <a:pathLst>
                  <a:path extrusionOk="0" h="989" w="989">
                    <a:moveTo>
                      <a:pt x="489" y="0"/>
                    </a:moveTo>
                    <a:cubicBezTo>
                      <a:pt x="215" y="0"/>
                      <a:pt x="1" y="227"/>
                      <a:pt x="1" y="500"/>
                    </a:cubicBezTo>
                    <a:cubicBezTo>
                      <a:pt x="1" y="774"/>
                      <a:pt x="215" y="989"/>
                      <a:pt x="489" y="989"/>
                    </a:cubicBezTo>
                    <a:cubicBezTo>
                      <a:pt x="763" y="989"/>
                      <a:pt x="989" y="774"/>
                      <a:pt x="989" y="500"/>
                    </a:cubicBezTo>
                    <a:cubicBezTo>
                      <a:pt x="989" y="227"/>
                      <a:pt x="763" y="0"/>
                      <a:pt x="48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8" name="Google Shape;2028;p108"/>
              <p:cNvSpPr/>
              <p:nvPr/>
            </p:nvSpPr>
            <p:spPr>
              <a:xfrm>
                <a:off x="4235050" y="4600"/>
                <a:ext cx="25025" cy="24725"/>
              </a:xfrm>
              <a:custGeom>
                <a:rect b="b" l="l" r="r" t="t"/>
                <a:pathLst>
                  <a:path extrusionOk="0" h="989" w="1001">
                    <a:moveTo>
                      <a:pt x="500" y="0"/>
                    </a:moveTo>
                    <a:cubicBezTo>
                      <a:pt x="226" y="0"/>
                      <a:pt x="0" y="227"/>
                      <a:pt x="0" y="500"/>
                    </a:cubicBezTo>
                    <a:cubicBezTo>
                      <a:pt x="0" y="774"/>
                      <a:pt x="226" y="989"/>
                      <a:pt x="500" y="989"/>
                    </a:cubicBezTo>
                    <a:cubicBezTo>
                      <a:pt x="774" y="989"/>
                      <a:pt x="1000" y="774"/>
                      <a:pt x="1000" y="500"/>
                    </a:cubicBezTo>
                    <a:cubicBezTo>
                      <a:pt x="1000" y="227"/>
                      <a:pt x="774" y="0"/>
                      <a:pt x="50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2" name="Shape 2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3" name="Google Shape;2033;p109"/>
          <p:cNvSpPr txBox="1"/>
          <p:nvPr>
            <p:ph type="title"/>
          </p:nvPr>
        </p:nvSpPr>
        <p:spPr>
          <a:xfrm>
            <a:off x="415650" y="147592"/>
            <a:ext cx="11360700" cy="810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If…then…</a:t>
            </a:r>
            <a:endParaRPr/>
          </a:p>
        </p:txBody>
      </p:sp>
      <p:sp>
        <p:nvSpPr>
          <p:cNvPr id="2034" name="Google Shape;2034;p109"/>
          <p:cNvSpPr txBox="1"/>
          <p:nvPr/>
        </p:nvSpPr>
        <p:spPr>
          <a:xfrm>
            <a:off x="4406200" y="2936550"/>
            <a:ext cx="3550200" cy="17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2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If I am asked to work with a partner or in a group, then….</a:t>
            </a:r>
            <a:endParaRPr sz="2500">
              <a:solidFill>
                <a:schemeClr val="dk2"/>
              </a:solidFill>
              <a:latin typeface="Comfortaa Medium"/>
              <a:ea typeface="Comfortaa Medium"/>
              <a:cs typeface="Comfortaa Medium"/>
              <a:sym typeface="Comfortaa Medium"/>
            </a:endParaRPr>
          </a:p>
        </p:txBody>
      </p:sp>
      <p:sp>
        <p:nvSpPr>
          <p:cNvPr id="2035" name="Google Shape;2035;p109"/>
          <p:cNvSpPr/>
          <p:nvPr/>
        </p:nvSpPr>
        <p:spPr>
          <a:xfrm>
            <a:off x="938475" y="1587975"/>
            <a:ext cx="3135300" cy="19104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Comfortaa Medium"/>
                <a:ea typeface="Comfortaa Medium"/>
                <a:cs typeface="Comfortaa Medium"/>
                <a:sym typeface="Comfortaa Medium"/>
              </a:rPr>
              <a:t>…. I will put my headphones in and stay quiet</a:t>
            </a:r>
            <a:endParaRPr sz="2500">
              <a:latin typeface="Comfortaa Medium"/>
              <a:ea typeface="Comfortaa Medium"/>
              <a:cs typeface="Comfortaa Medium"/>
              <a:sym typeface="Comfortaa Medium"/>
            </a:endParaRPr>
          </a:p>
        </p:txBody>
      </p:sp>
      <p:sp>
        <p:nvSpPr>
          <p:cNvPr id="2036" name="Google Shape;2036;p109"/>
          <p:cNvSpPr/>
          <p:nvPr/>
        </p:nvSpPr>
        <p:spPr>
          <a:xfrm>
            <a:off x="1049600" y="4423725"/>
            <a:ext cx="3743400" cy="1617600"/>
          </a:xfrm>
          <a:prstGeom prst="rect">
            <a:avLst/>
          </a:prstGeom>
          <a:solidFill>
            <a:srgbClr val="0000FF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…. I will listen to everyone and make sure everyone is involved</a:t>
            </a:r>
            <a:endParaRPr sz="2400">
              <a:solidFill>
                <a:schemeClr val="lt1"/>
              </a:solidFill>
              <a:latin typeface="Comfortaa Medium"/>
              <a:ea typeface="Comfortaa Medium"/>
              <a:cs typeface="Comfortaa Medium"/>
              <a:sym typeface="Comfortaa Medium"/>
            </a:endParaRPr>
          </a:p>
        </p:txBody>
      </p:sp>
      <p:sp>
        <p:nvSpPr>
          <p:cNvPr id="2037" name="Google Shape;2037;p109"/>
          <p:cNvSpPr/>
          <p:nvPr/>
        </p:nvSpPr>
        <p:spPr>
          <a:xfrm>
            <a:off x="8118225" y="1834050"/>
            <a:ext cx="3135300" cy="1775100"/>
          </a:xfrm>
          <a:prstGeom prst="rect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latin typeface="Comfortaa Medium"/>
                <a:ea typeface="Comfortaa Medium"/>
                <a:cs typeface="Comfortaa Medium"/>
                <a:sym typeface="Comfortaa Medium"/>
              </a:rPr>
              <a:t>…. I will stay quiet and let everyone else do the work</a:t>
            </a:r>
            <a:endParaRPr sz="2600">
              <a:latin typeface="Comfortaa Medium"/>
              <a:ea typeface="Comfortaa Medium"/>
              <a:cs typeface="Comfortaa Medium"/>
              <a:sym typeface="Comfortaa Medium"/>
            </a:endParaRPr>
          </a:p>
        </p:txBody>
      </p:sp>
      <p:sp>
        <p:nvSpPr>
          <p:cNvPr id="2038" name="Google Shape;2038;p109"/>
          <p:cNvSpPr/>
          <p:nvPr/>
        </p:nvSpPr>
        <p:spPr>
          <a:xfrm>
            <a:off x="7900825" y="4485300"/>
            <a:ext cx="3209400" cy="16716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omfortaa Medium"/>
                <a:ea typeface="Comfortaa Medium"/>
                <a:cs typeface="Comfortaa Medium"/>
                <a:sym typeface="Comfortaa Medium"/>
              </a:rPr>
              <a:t>…. I will do all the work myself</a:t>
            </a:r>
            <a:endParaRPr sz="2400">
              <a:latin typeface="Comfortaa Medium"/>
              <a:ea typeface="Comfortaa Medium"/>
              <a:cs typeface="Comfortaa Medium"/>
              <a:sym typeface="Comfortaa Medium"/>
            </a:endParaRPr>
          </a:p>
        </p:txBody>
      </p:sp>
      <p:pic>
        <p:nvPicPr>
          <p:cNvPr id="2039" name="Google Shape;2039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50450" y="0"/>
            <a:ext cx="1841550" cy="18415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40" name="Google Shape;2040;p109"/>
          <p:cNvGrpSpPr/>
          <p:nvPr/>
        </p:nvGrpSpPr>
        <p:grpSpPr>
          <a:xfrm>
            <a:off x="5392000" y="1258269"/>
            <a:ext cx="1407989" cy="1207340"/>
            <a:chOff x="4041575" y="1574875"/>
            <a:chExt cx="296475" cy="254225"/>
          </a:xfrm>
        </p:grpSpPr>
        <p:sp>
          <p:nvSpPr>
            <p:cNvPr id="2041" name="Google Shape;2041;p109"/>
            <p:cNvSpPr/>
            <p:nvPr/>
          </p:nvSpPr>
          <p:spPr>
            <a:xfrm>
              <a:off x="4041575" y="1574875"/>
              <a:ext cx="296475" cy="254225"/>
            </a:xfrm>
            <a:custGeom>
              <a:rect b="b" l="l" r="r" t="t"/>
              <a:pathLst>
                <a:path extrusionOk="0" h="10169" w="11859">
                  <a:moveTo>
                    <a:pt x="655" y="0"/>
                  </a:moveTo>
                  <a:cubicBezTo>
                    <a:pt x="286" y="0"/>
                    <a:pt x="0" y="298"/>
                    <a:pt x="0" y="655"/>
                  </a:cubicBezTo>
                  <a:cubicBezTo>
                    <a:pt x="0" y="941"/>
                    <a:pt x="179" y="1179"/>
                    <a:pt x="429" y="1274"/>
                  </a:cubicBezTo>
                  <a:lnTo>
                    <a:pt x="429" y="4561"/>
                  </a:lnTo>
                  <a:cubicBezTo>
                    <a:pt x="238" y="4739"/>
                    <a:pt x="119" y="5001"/>
                    <a:pt x="119" y="5275"/>
                  </a:cubicBezTo>
                  <a:cubicBezTo>
                    <a:pt x="119" y="5811"/>
                    <a:pt x="548" y="6251"/>
                    <a:pt x="1084" y="6251"/>
                  </a:cubicBezTo>
                  <a:cubicBezTo>
                    <a:pt x="1095" y="6251"/>
                    <a:pt x="1119" y="6239"/>
                    <a:pt x="1131" y="6239"/>
                  </a:cubicBezTo>
                  <a:cubicBezTo>
                    <a:pt x="1584" y="8478"/>
                    <a:pt x="3560" y="10168"/>
                    <a:pt x="5929" y="10168"/>
                  </a:cubicBezTo>
                  <a:cubicBezTo>
                    <a:pt x="8299" y="10168"/>
                    <a:pt x="10275" y="8478"/>
                    <a:pt x="10716" y="6239"/>
                  </a:cubicBezTo>
                  <a:cubicBezTo>
                    <a:pt x="10728" y="6239"/>
                    <a:pt x="10751" y="6251"/>
                    <a:pt x="10763" y="6251"/>
                  </a:cubicBezTo>
                  <a:cubicBezTo>
                    <a:pt x="11299" y="6251"/>
                    <a:pt x="11728" y="5811"/>
                    <a:pt x="11728" y="5275"/>
                  </a:cubicBezTo>
                  <a:cubicBezTo>
                    <a:pt x="11728" y="5001"/>
                    <a:pt x="11609" y="4739"/>
                    <a:pt x="11418" y="4561"/>
                  </a:cubicBezTo>
                  <a:lnTo>
                    <a:pt x="11418" y="1274"/>
                  </a:lnTo>
                  <a:cubicBezTo>
                    <a:pt x="11668" y="1179"/>
                    <a:pt x="11859" y="941"/>
                    <a:pt x="11859" y="655"/>
                  </a:cubicBezTo>
                  <a:cubicBezTo>
                    <a:pt x="11859" y="298"/>
                    <a:pt x="11561" y="0"/>
                    <a:pt x="11192" y="0"/>
                  </a:cubicBezTo>
                  <a:cubicBezTo>
                    <a:pt x="10835" y="0"/>
                    <a:pt x="10537" y="298"/>
                    <a:pt x="10537" y="655"/>
                  </a:cubicBezTo>
                  <a:cubicBezTo>
                    <a:pt x="10537" y="941"/>
                    <a:pt x="10728" y="1179"/>
                    <a:pt x="10978" y="1274"/>
                  </a:cubicBezTo>
                  <a:lnTo>
                    <a:pt x="10978" y="4334"/>
                  </a:lnTo>
                  <a:cubicBezTo>
                    <a:pt x="10906" y="4311"/>
                    <a:pt x="10835" y="4311"/>
                    <a:pt x="10763" y="4311"/>
                  </a:cubicBezTo>
                  <a:lnTo>
                    <a:pt x="10716" y="4311"/>
                  </a:lnTo>
                  <a:cubicBezTo>
                    <a:pt x="10275" y="2072"/>
                    <a:pt x="8299" y="381"/>
                    <a:pt x="5929" y="381"/>
                  </a:cubicBezTo>
                  <a:cubicBezTo>
                    <a:pt x="3560" y="381"/>
                    <a:pt x="1584" y="2072"/>
                    <a:pt x="1131" y="4311"/>
                  </a:cubicBezTo>
                  <a:lnTo>
                    <a:pt x="1084" y="4311"/>
                  </a:lnTo>
                  <a:cubicBezTo>
                    <a:pt x="1012" y="4311"/>
                    <a:pt x="941" y="4311"/>
                    <a:pt x="881" y="4334"/>
                  </a:cubicBezTo>
                  <a:lnTo>
                    <a:pt x="881" y="1274"/>
                  </a:lnTo>
                  <a:cubicBezTo>
                    <a:pt x="1131" y="1179"/>
                    <a:pt x="1310" y="941"/>
                    <a:pt x="1310" y="655"/>
                  </a:cubicBezTo>
                  <a:cubicBezTo>
                    <a:pt x="1310" y="298"/>
                    <a:pt x="1012" y="0"/>
                    <a:pt x="655" y="0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2032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2820000" dist="88900">
                <a:schemeClr val="lt2">
                  <a:alpha val="26000"/>
                </a:schemeClr>
              </a:outerShdw>
            </a:effectLst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042" name="Google Shape;2042;p109"/>
            <p:cNvGrpSpPr/>
            <p:nvPr/>
          </p:nvGrpSpPr>
          <p:grpSpPr>
            <a:xfrm>
              <a:off x="4041575" y="1575025"/>
              <a:ext cx="296475" cy="253925"/>
              <a:chOff x="4041575" y="-114775"/>
              <a:chExt cx="296475" cy="253925"/>
            </a:xfrm>
          </p:grpSpPr>
          <p:sp>
            <p:nvSpPr>
              <p:cNvPr id="2043" name="Google Shape;2043;p109"/>
              <p:cNvSpPr/>
              <p:nvPr/>
            </p:nvSpPr>
            <p:spPr>
              <a:xfrm>
                <a:off x="4052275" y="-104050"/>
                <a:ext cx="11050" cy="125925"/>
              </a:xfrm>
              <a:custGeom>
                <a:rect b="b" l="l" r="r" t="t"/>
                <a:pathLst>
                  <a:path extrusionOk="0" h="5037" w="442">
                    <a:moveTo>
                      <a:pt x="227" y="1"/>
                    </a:moveTo>
                    <a:cubicBezTo>
                      <a:pt x="96" y="1"/>
                      <a:pt x="1" y="96"/>
                      <a:pt x="1" y="227"/>
                    </a:cubicBezTo>
                    <a:lnTo>
                      <a:pt x="1" y="4823"/>
                    </a:lnTo>
                    <a:cubicBezTo>
                      <a:pt x="1" y="4942"/>
                      <a:pt x="96" y="5037"/>
                      <a:pt x="227" y="5037"/>
                    </a:cubicBezTo>
                    <a:cubicBezTo>
                      <a:pt x="346" y="5037"/>
                      <a:pt x="441" y="4942"/>
                      <a:pt x="441" y="4823"/>
                    </a:cubicBezTo>
                    <a:lnTo>
                      <a:pt x="441" y="227"/>
                    </a:lnTo>
                    <a:cubicBezTo>
                      <a:pt x="441" y="96"/>
                      <a:pt x="346" y="1"/>
                      <a:pt x="22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4" name="Google Shape;2044;p109"/>
              <p:cNvSpPr/>
              <p:nvPr/>
            </p:nvSpPr>
            <p:spPr>
              <a:xfrm>
                <a:off x="4041575" y="-114775"/>
                <a:ext cx="32750" cy="32775"/>
              </a:xfrm>
              <a:custGeom>
                <a:rect b="b" l="l" r="r" t="t"/>
                <a:pathLst>
                  <a:path extrusionOk="0" h="1311" w="1310">
                    <a:moveTo>
                      <a:pt x="655" y="1"/>
                    </a:moveTo>
                    <a:cubicBezTo>
                      <a:pt x="286" y="1"/>
                      <a:pt x="0" y="287"/>
                      <a:pt x="0" y="656"/>
                    </a:cubicBezTo>
                    <a:cubicBezTo>
                      <a:pt x="0" y="1013"/>
                      <a:pt x="286" y="1311"/>
                      <a:pt x="655" y="1311"/>
                    </a:cubicBezTo>
                    <a:cubicBezTo>
                      <a:pt x="1012" y="1311"/>
                      <a:pt x="1310" y="1013"/>
                      <a:pt x="1310" y="656"/>
                    </a:cubicBezTo>
                    <a:cubicBezTo>
                      <a:pt x="1310" y="287"/>
                      <a:pt x="1012" y="1"/>
                      <a:pt x="65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5" name="Google Shape;2045;p109"/>
              <p:cNvSpPr/>
              <p:nvPr/>
            </p:nvSpPr>
            <p:spPr>
              <a:xfrm>
                <a:off x="4316000" y="-104050"/>
                <a:ext cx="11050" cy="125925"/>
              </a:xfrm>
              <a:custGeom>
                <a:rect b="b" l="l" r="r" t="t"/>
                <a:pathLst>
                  <a:path extrusionOk="0" h="5037" w="442">
                    <a:moveTo>
                      <a:pt x="215" y="1"/>
                    </a:moveTo>
                    <a:cubicBezTo>
                      <a:pt x="96" y="1"/>
                      <a:pt x="1" y="96"/>
                      <a:pt x="1" y="227"/>
                    </a:cubicBezTo>
                    <a:lnTo>
                      <a:pt x="1" y="4823"/>
                    </a:lnTo>
                    <a:cubicBezTo>
                      <a:pt x="1" y="4942"/>
                      <a:pt x="96" y="5037"/>
                      <a:pt x="215" y="5037"/>
                    </a:cubicBezTo>
                    <a:cubicBezTo>
                      <a:pt x="346" y="5037"/>
                      <a:pt x="441" y="4942"/>
                      <a:pt x="441" y="4823"/>
                    </a:cubicBezTo>
                    <a:lnTo>
                      <a:pt x="441" y="227"/>
                    </a:lnTo>
                    <a:cubicBezTo>
                      <a:pt x="441" y="96"/>
                      <a:pt x="346" y="1"/>
                      <a:pt x="21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6" name="Google Shape;2046;p109"/>
              <p:cNvSpPr/>
              <p:nvPr/>
            </p:nvSpPr>
            <p:spPr>
              <a:xfrm>
                <a:off x="4305000" y="-114775"/>
                <a:ext cx="33050" cy="32775"/>
              </a:xfrm>
              <a:custGeom>
                <a:rect b="b" l="l" r="r" t="t"/>
                <a:pathLst>
                  <a:path extrusionOk="0" h="1311" w="1322">
                    <a:moveTo>
                      <a:pt x="655" y="1"/>
                    </a:moveTo>
                    <a:cubicBezTo>
                      <a:pt x="298" y="1"/>
                      <a:pt x="0" y="287"/>
                      <a:pt x="0" y="656"/>
                    </a:cubicBezTo>
                    <a:cubicBezTo>
                      <a:pt x="0" y="1013"/>
                      <a:pt x="298" y="1311"/>
                      <a:pt x="655" y="1311"/>
                    </a:cubicBezTo>
                    <a:cubicBezTo>
                      <a:pt x="1024" y="1311"/>
                      <a:pt x="1322" y="1013"/>
                      <a:pt x="1322" y="656"/>
                    </a:cubicBezTo>
                    <a:cubicBezTo>
                      <a:pt x="1322" y="287"/>
                      <a:pt x="1024" y="1"/>
                      <a:pt x="65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7" name="Google Shape;2047;p109"/>
              <p:cNvSpPr/>
              <p:nvPr/>
            </p:nvSpPr>
            <p:spPr>
              <a:xfrm>
                <a:off x="4286525" y="-7300"/>
                <a:ext cx="48250" cy="48525"/>
              </a:xfrm>
              <a:custGeom>
                <a:rect b="b" l="l" r="r" t="t"/>
                <a:pathLst>
                  <a:path extrusionOk="0" h="1941" w="1930">
                    <a:moveTo>
                      <a:pt x="965" y="0"/>
                    </a:moveTo>
                    <a:cubicBezTo>
                      <a:pt x="430" y="0"/>
                      <a:pt x="1" y="441"/>
                      <a:pt x="1" y="976"/>
                    </a:cubicBezTo>
                    <a:cubicBezTo>
                      <a:pt x="1" y="1512"/>
                      <a:pt x="430" y="1941"/>
                      <a:pt x="965" y="1941"/>
                    </a:cubicBezTo>
                    <a:cubicBezTo>
                      <a:pt x="1501" y="1941"/>
                      <a:pt x="1930" y="1512"/>
                      <a:pt x="1930" y="976"/>
                    </a:cubicBezTo>
                    <a:cubicBezTo>
                      <a:pt x="1930" y="441"/>
                      <a:pt x="1501" y="0"/>
                      <a:pt x="96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8" name="Google Shape;2048;p109"/>
              <p:cNvSpPr/>
              <p:nvPr/>
            </p:nvSpPr>
            <p:spPr>
              <a:xfrm>
                <a:off x="4044550" y="-7300"/>
                <a:ext cx="48525" cy="48525"/>
              </a:xfrm>
              <a:custGeom>
                <a:rect b="b" l="l" r="r" t="t"/>
                <a:pathLst>
                  <a:path extrusionOk="0" h="1941" w="1941">
                    <a:moveTo>
                      <a:pt x="965" y="0"/>
                    </a:moveTo>
                    <a:cubicBezTo>
                      <a:pt x="429" y="0"/>
                      <a:pt x="0" y="441"/>
                      <a:pt x="0" y="976"/>
                    </a:cubicBezTo>
                    <a:cubicBezTo>
                      <a:pt x="0" y="1512"/>
                      <a:pt x="429" y="1941"/>
                      <a:pt x="965" y="1941"/>
                    </a:cubicBezTo>
                    <a:cubicBezTo>
                      <a:pt x="1500" y="1941"/>
                      <a:pt x="1941" y="1512"/>
                      <a:pt x="1941" y="976"/>
                    </a:cubicBezTo>
                    <a:cubicBezTo>
                      <a:pt x="1941" y="441"/>
                      <a:pt x="1500" y="0"/>
                      <a:pt x="96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9" name="Google Shape;2049;p109"/>
              <p:cNvSpPr/>
              <p:nvPr/>
            </p:nvSpPr>
            <p:spPr>
              <a:xfrm>
                <a:off x="4067450" y="-105250"/>
                <a:ext cx="244400" cy="244400"/>
              </a:xfrm>
              <a:custGeom>
                <a:rect b="b" l="l" r="r" t="t"/>
                <a:pathLst>
                  <a:path extrusionOk="0" h="9776" w="9776">
                    <a:moveTo>
                      <a:pt x="4894" y="1"/>
                    </a:moveTo>
                    <a:cubicBezTo>
                      <a:pt x="2192" y="1"/>
                      <a:pt x="1" y="2192"/>
                      <a:pt x="1" y="4894"/>
                    </a:cubicBezTo>
                    <a:cubicBezTo>
                      <a:pt x="1" y="7597"/>
                      <a:pt x="2192" y="9776"/>
                      <a:pt x="4894" y="9776"/>
                    </a:cubicBezTo>
                    <a:cubicBezTo>
                      <a:pt x="7585" y="9776"/>
                      <a:pt x="9776" y="7597"/>
                      <a:pt x="9776" y="4894"/>
                    </a:cubicBezTo>
                    <a:cubicBezTo>
                      <a:pt x="9776" y="2192"/>
                      <a:pt x="7585" y="1"/>
                      <a:pt x="489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0" name="Google Shape;2050;p109"/>
              <p:cNvSpPr/>
              <p:nvPr/>
            </p:nvSpPr>
            <p:spPr>
              <a:xfrm>
                <a:off x="4090375" y="-18625"/>
                <a:ext cx="198575" cy="69975"/>
              </a:xfrm>
              <a:custGeom>
                <a:rect b="b" l="l" r="r" t="t"/>
                <a:pathLst>
                  <a:path extrusionOk="0" h="2799" w="7943">
                    <a:moveTo>
                      <a:pt x="679" y="1"/>
                    </a:moveTo>
                    <a:cubicBezTo>
                      <a:pt x="298" y="1"/>
                      <a:pt x="1" y="310"/>
                      <a:pt x="1" y="679"/>
                    </a:cubicBezTo>
                    <a:lnTo>
                      <a:pt x="1" y="2120"/>
                    </a:lnTo>
                    <a:cubicBezTo>
                      <a:pt x="1" y="2501"/>
                      <a:pt x="298" y="2799"/>
                      <a:pt x="679" y="2799"/>
                    </a:cubicBezTo>
                    <a:lnTo>
                      <a:pt x="7275" y="2799"/>
                    </a:lnTo>
                    <a:cubicBezTo>
                      <a:pt x="7645" y="2799"/>
                      <a:pt x="7942" y="2501"/>
                      <a:pt x="7942" y="2120"/>
                    </a:cubicBezTo>
                    <a:lnTo>
                      <a:pt x="7942" y="679"/>
                    </a:lnTo>
                    <a:cubicBezTo>
                      <a:pt x="7942" y="310"/>
                      <a:pt x="7645" y="1"/>
                      <a:pt x="727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1" name="Google Shape;2051;p109"/>
              <p:cNvSpPr/>
              <p:nvPr/>
            </p:nvSpPr>
            <p:spPr>
              <a:xfrm>
                <a:off x="4119550" y="4600"/>
                <a:ext cx="24725" cy="24725"/>
              </a:xfrm>
              <a:custGeom>
                <a:rect b="b" l="l" r="r" t="t"/>
                <a:pathLst>
                  <a:path extrusionOk="0" h="989" w="989">
                    <a:moveTo>
                      <a:pt x="489" y="0"/>
                    </a:moveTo>
                    <a:cubicBezTo>
                      <a:pt x="215" y="0"/>
                      <a:pt x="1" y="227"/>
                      <a:pt x="1" y="500"/>
                    </a:cubicBezTo>
                    <a:cubicBezTo>
                      <a:pt x="1" y="774"/>
                      <a:pt x="215" y="989"/>
                      <a:pt x="489" y="989"/>
                    </a:cubicBezTo>
                    <a:cubicBezTo>
                      <a:pt x="763" y="989"/>
                      <a:pt x="989" y="774"/>
                      <a:pt x="989" y="500"/>
                    </a:cubicBezTo>
                    <a:cubicBezTo>
                      <a:pt x="989" y="227"/>
                      <a:pt x="763" y="0"/>
                      <a:pt x="48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2" name="Google Shape;2052;p109"/>
              <p:cNvSpPr/>
              <p:nvPr/>
            </p:nvSpPr>
            <p:spPr>
              <a:xfrm>
                <a:off x="4235050" y="4600"/>
                <a:ext cx="25025" cy="24725"/>
              </a:xfrm>
              <a:custGeom>
                <a:rect b="b" l="l" r="r" t="t"/>
                <a:pathLst>
                  <a:path extrusionOk="0" h="989" w="1001">
                    <a:moveTo>
                      <a:pt x="500" y="0"/>
                    </a:moveTo>
                    <a:cubicBezTo>
                      <a:pt x="226" y="0"/>
                      <a:pt x="0" y="227"/>
                      <a:pt x="0" y="500"/>
                    </a:cubicBezTo>
                    <a:cubicBezTo>
                      <a:pt x="0" y="774"/>
                      <a:pt x="226" y="989"/>
                      <a:pt x="500" y="989"/>
                    </a:cubicBezTo>
                    <a:cubicBezTo>
                      <a:pt x="774" y="989"/>
                      <a:pt x="1000" y="774"/>
                      <a:pt x="1000" y="500"/>
                    </a:cubicBezTo>
                    <a:cubicBezTo>
                      <a:pt x="1000" y="227"/>
                      <a:pt x="774" y="0"/>
                      <a:pt x="50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4EBF5"/>
        </a:solidFill>
      </p:bgPr>
    </p:bg>
    <p:spTree>
      <p:nvGrpSpPr>
        <p:cNvPr id="2056" name="Shape 2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7" name="Google Shape;2057;p110"/>
          <p:cNvSpPr txBox="1"/>
          <p:nvPr>
            <p:ph type="title"/>
          </p:nvPr>
        </p:nvSpPr>
        <p:spPr>
          <a:xfrm>
            <a:off x="415650" y="147592"/>
            <a:ext cx="11360700" cy="810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If…then…</a:t>
            </a:r>
            <a:endParaRPr/>
          </a:p>
        </p:txBody>
      </p:sp>
      <p:sp>
        <p:nvSpPr>
          <p:cNvPr id="2058" name="Google Shape;2058;p110"/>
          <p:cNvSpPr txBox="1"/>
          <p:nvPr/>
        </p:nvSpPr>
        <p:spPr>
          <a:xfrm>
            <a:off x="4406200" y="2936550"/>
            <a:ext cx="3550200" cy="17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2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If I am </a:t>
            </a:r>
            <a:r>
              <a:rPr b="1" lang="en" sz="2800" u="sng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rPr>
              <a:t>not </a:t>
            </a:r>
            <a:r>
              <a:rPr lang="en" sz="2800">
                <a:solidFill>
                  <a:schemeClr val="dk2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showing respect, care and showing I am ready, then….</a:t>
            </a:r>
            <a:endParaRPr sz="2800">
              <a:solidFill>
                <a:schemeClr val="dk2"/>
              </a:solidFill>
              <a:latin typeface="Comfortaa Medium"/>
              <a:ea typeface="Comfortaa Medium"/>
              <a:cs typeface="Comfortaa Medium"/>
              <a:sym typeface="Comfortaa Medium"/>
            </a:endParaRPr>
          </a:p>
        </p:txBody>
      </p:sp>
      <p:sp>
        <p:nvSpPr>
          <p:cNvPr id="2059" name="Google Shape;2059;p110"/>
          <p:cNvSpPr/>
          <p:nvPr/>
        </p:nvSpPr>
        <p:spPr>
          <a:xfrm>
            <a:off x="246575" y="1258275"/>
            <a:ext cx="4238100" cy="22401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omfortaa Medium"/>
                <a:ea typeface="Comfortaa Medium"/>
                <a:cs typeface="Comfortaa Medium"/>
                <a:sym typeface="Comfortaa Medium"/>
              </a:rPr>
              <a:t>… my ICT teacher will give me 2 warnings before I need to sit out of the learning.</a:t>
            </a:r>
            <a:endParaRPr sz="2400">
              <a:latin typeface="Comfortaa Medium"/>
              <a:ea typeface="Comfortaa Medium"/>
              <a:cs typeface="Comfortaa Medium"/>
              <a:sym typeface="Comfortaa Medium"/>
            </a:endParaRPr>
          </a:p>
        </p:txBody>
      </p:sp>
      <p:sp>
        <p:nvSpPr>
          <p:cNvPr id="2060" name="Google Shape;2060;p110"/>
          <p:cNvSpPr/>
          <p:nvPr/>
        </p:nvSpPr>
        <p:spPr>
          <a:xfrm>
            <a:off x="415650" y="4711650"/>
            <a:ext cx="3743400" cy="1617600"/>
          </a:xfrm>
          <a:prstGeom prst="rect">
            <a:avLst/>
          </a:prstGeom>
          <a:solidFill>
            <a:srgbClr val="0000FF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….. I can sing</a:t>
            </a:r>
            <a:endParaRPr sz="2400">
              <a:solidFill>
                <a:schemeClr val="lt1"/>
              </a:solidFill>
              <a:latin typeface="Comfortaa Medium"/>
              <a:ea typeface="Comfortaa Medium"/>
              <a:cs typeface="Comfortaa Medium"/>
              <a:sym typeface="Comfortaa Medium"/>
            </a:endParaRPr>
          </a:p>
        </p:txBody>
      </p:sp>
      <p:sp>
        <p:nvSpPr>
          <p:cNvPr id="2061" name="Google Shape;2061;p110"/>
          <p:cNvSpPr/>
          <p:nvPr/>
        </p:nvSpPr>
        <p:spPr>
          <a:xfrm>
            <a:off x="8118225" y="1841550"/>
            <a:ext cx="3135300" cy="1775100"/>
          </a:xfrm>
          <a:prstGeom prst="rect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latin typeface="Comfortaa Medium"/>
                <a:ea typeface="Comfortaa Medium"/>
                <a:cs typeface="Comfortaa Medium"/>
                <a:sym typeface="Comfortaa Medium"/>
              </a:rPr>
              <a:t>…. My parents will be asked to come in to school</a:t>
            </a:r>
            <a:endParaRPr sz="2600">
              <a:latin typeface="Comfortaa Medium"/>
              <a:ea typeface="Comfortaa Medium"/>
              <a:cs typeface="Comfortaa Medium"/>
              <a:sym typeface="Comfortaa Medium"/>
            </a:endParaRPr>
          </a:p>
        </p:txBody>
      </p:sp>
      <p:sp>
        <p:nvSpPr>
          <p:cNvPr id="2062" name="Google Shape;2062;p110"/>
          <p:cNvSpPr/>
          <p:nvPr/>
        </p:nvSpPr>
        <p:spPr>
          <a:xfrm>
            <a:off x="7956400" y="4827225"/>
            <a:ext cx="3209400" cy="16716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omfortaa Medium"/>
                <a:ea typeface="Comfortaa Medium"/>
                <a:cs typeface="Comfortaa Medium"/>
                <a:sym typeface="Comfortaa Medium"/>
              </a:rPr>
              <a:t>…. I don’t need to listen in ICT, it’s ok</a:t>
            </a:r>
            <a:endParaRPr sz="1600">
              <a:latin typeface="Comfortaa Medium"/>
              <a:ea typeface="Comfortaa Medium"/>
              <a:cs typeface="Comfortaa Medium"/>
              <a:sym typeface="Comfortaa Medium"/>
            </a:endParaRPr>
          </a:p>
        </p:txBody>
      </p:sp>
      <p:pic>
        <p:nvPicPr>
          <p:cNvPr id="2063" name="Google Shape;2063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06450" y="0"/>
            <a:ext cx="1841550" cy="18415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64" name="Google Shape;2064;p110"/>
          <p:cNvGrpSpPr/>
          <p:nvPr/>
        </p:nvGrpSpPr>
        <p:grpSpPr>
          <a:xfrm>
            <a:off x="5392000" y="1258269"/>
            <a:ext cx="1407989" cy="1207340"/>
            <a:chOff x="4041575" y="1574875"/>
            <a:chExt cx="296475" cy="254225"/>
          </a:xfrm>
        </p:grpSpPr>
        <p:sp>
          <p:nvSpPr>
            <p:cNvPr id="2065" name="Google Shape;2065;p110"/>
            <p:cNvSpPr/>
            <p:nvPr/>
          </p:nvSpPr>
          <p:spPr>
            <a:xfrm>
              <a:off x="4041575" y="1574875"/>
              <a:ext cx="296475" cy="254225"/>
            </a:xfrm>
            <a:custGeom>
              <a:rect b="b" l="l" r="r" t="t"/>
              <a:pathLst>
                <a:path extrusionOk="0" h="10169" w="11859">
                  <a:moveTo>
                    <a:pt x="655" y="0"/>
                  </a:moveTo>
                  <a:cubicBezTo>
                    <a:pt x="286" y="0"/>
                    <a:pt x="0" y="298"/>
                    <a:pt x="0" y="655"/>
                  </a:cubicBezTo>
                  <a:cubicBezTo>
                    <a:pt x="0" y="941"/>
                    <a:pt x="179" y="1179"/>
                    <a:pt x="429" y="1274"/>
                  </a:cubicBezTo>
                  <a:lnTo>
                    <a:pt x="429" y="4561"/>
                  </a:lnTo>
                  <a:cubicBezTo>
                    <a:pt x="238" y="4739"/>
                    <a:pt x="119" y="5001"/>
                    <a:pt x="119" y="5275"/>
                  </a:cubicBezTo>
                  <a:cubicBezTo>
                    <a:pt x="119" y="5811"/>
                    <a:pt x="548" y="6251"/>
                    <a:pt x="1084" y="6251"/>
                  </a:cubicBezTo>
                  <a:cubicBezTo>
                    <a:pt x="1095" y="6251"/>
                    <a:pt x="1119" y="6239"/>
                    <a:pt x="1131" y="6239"/>
                  </a:cubicBezTo>
                  <a:cubicBezTo>
                    <a:pt x="1584" y="8478"/>
                    <a:pt x="3560" y="10168"/>
                    <a:pt x="5929" y="10168"/>
                  </a:cubicBezTo>
                  <a:cubicBezTo>
                    <a:pt x="8299" y="10168"/>
                    <a:pt x="10275" y="8478"/>
                    <a:pt x="10716" y="6239"/>
                  </a:cubicBezTo>
                  <a:cubicBezTo>
                    <a:pt x="10728" y="6239"/>
                    <a:pt x="10751" y="6251"/>
                    <a:pt x="10763" y="6251"/>
                  </a:cubicBezTo>
                  <a:cubicBezTo>
                    <a:pt x="11299" y="6251"/>
                    <a:pt x="11728" y="5811"/>
                    <a:pt x="11728" y="5275"/>
                  </a:cubicBezTo>
                  <a:cubicBezTo>
                    <a:pt x="11728" y="5001"/>
                    <a:pt x="11609" y="4739"/>
                    <a:pt x="11418" y="4561"/>
                  </a:cubicBezTo>
                  <a:lnTo>
                    <a:pt x="11418" y="1274"/>
                  </a:lnTo>
                  <a:cubicBezTo>
                    <a:pt x="11668" y="1179"/>
                    <a:pt x="11859" y="941"/>
                    <a:pt x="11859" y="655"/>
                  </a:cubicBezTo>
                  <a:cubicBezTo>
                    <a:pt x="11859" y="298"/>
                    <a:pt x="11561" y="0"/>
                    <a:pt x="11192" y="0"/>
                  </a:cubicBezTo>
                  <a:cubicBezTo>
                    <a:pt x="10835" y="0"/>
                    <a:pt x="10537" y="298"/>
                    <a:pt x="10537" y="655"/>
                  </a:cubicBezTo>
                  <a:cubicBezTo>
                    <a:pt x="10537" y="941"/>
                    <a:pt x="10728" y="1179"/>
                    <a:pt x="10978" y="1274"/>
                  </a:cubicBezTo>
                  <a:lnTo>
                    <a:pt x="10978" y="4334"/>
                  </a:lnTo>
                  <a:cubicBezTo>
                    <a:pt x="10906" y="4311"/>
                    <a:pt x="10835" y="4311"/>
                    <a:pt x="10763" y="4311"/>
                  </a:cubicBezTo>
                  <a:lnTo>
                    <a:pt x="10716" y="4311"/>
                  </a:lnTo>
                  <a:cubicBezTo>
                    <a:pt x="10275" y="2072"/>
                    <a:pt x="8299" y="381"/>
                    <a:pt x="5929" y="381"/>
                  </a:cubicBezTo>
                  <a:cubicBezTo>
                    <a:pt x="3560" y="381"/>
                    <a:pt x="1584" y="2072"/>
                    <a:pt x="1131" y="4311"/>
                  </a:cubicBezTo>
                  <a:lnTo>
                    <a:pt x="1084" y="4311"/>
                  </a:lnTo>
                  <a:cubicBezTo>
                    <a:pt x="1012" y="4311"/>
                    <a:pt x="941" y="4311"/>
                    <a:pt x="881" y="4334"/>
                  </a:cubicBezTo>
                  <a:lnTo>
                    <a:pt x="881" y="1274"/>
                  </a:lnTo>
                  <a:cubicBezTo>
                    <a:pt x="1131" y="1179"/>
                    <a:pt x="1310" y="941"/>
                    <a:pt x="1310" y="655"/>
                  </a:cubicBezTo>
                  <a:cubicBezTo>
                    <a:pt x="1310" y="298"/>
                    <a:pt x="1012" y="0"/>
                    <a:pt x="655" y="0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2032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2820000" dist="88900">
                <a:schemeClr val="lt2">
                  <a:alpha val="26000"/>
                </a:schemeClr>
              </a:outerShdw>
            </a:effectLst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066" name="Google Shape;2066;p110"/>
            <p:cNvGrpSpPr/>
            <p:nvPr/>
          </p:nvGrpSpPr>
          <p:grpSpPr>
            <a:xfrm>
              <a:off x="4041575" y="1575025"/>
              <a:ext cx="296475" cy="253925"/>
              <a:chOff x="4041575" y="-114775"/>
              <a:chExt cx="296475" cy="253925"/>
            </a:xfrm>
          </p:grpSpPr>
          <p:sp>
            <p:nvSpPr>
              <p:cNvPr id="2067" name="Google Shape;2067;p110"/>
              <p:cNvSpPr/>
              <p:nvPr/>
            </p:nvSpPr>
            <p:spPr>
              <a:xfrm>
                <a:off x="4052275" y="-104050"/>
                <a:ext cx="11050" cy="125925"/>
              </a:xfrm>
              <a:custGeom>
                <a:rect b="b" l="l" r="r" t="t"/>
                <a:pathLst>
                  <a:path extrusionOk="0" h="5037" w="442">
                    <a:moveTo>
                      <a:pt x="227" y="1"/>
                    </a:moveTo>
                    <a:cubicBezTo>
                      <a:pt x="96" y="1"/>
                      <a:pt x="1" y="96"/>
                      <a:pt x="1" y="227"/>
                    </a:cubicBezTo>
                    <a:lnTo>
                      <a:pt x="1" y="4823"/>
                    </a:lnTo>
                    <a:cubicBezTo>
                      <a:pt x="1" y="4942"/>
                      <a:pt x="96" y="5037"/>
                      <a:pt x="227" y="5037"/>
                    </a:cubicBezTo>
                    <a:cubicBezTo>
                      <a:pt x="346" y="5037"/>
                      <a:pt x="441" y="4942"/>
                      <a:pt x="441" y="4823"/>
                    </a:cubicBezTo>
                    <a:lnTo>
                      <a:pt x="441" y="227"/>
                    </a:lnTo>
                    <a:cubicBezTo>
                      <a:pt x="441" y="96"/>
                      <a:pt x="346" y="1"/>
                      <a:pt x="22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8" name="Google Shape;2068;p110"/>
              <p:cNvSpPr/>
              <p:nvPr/>
            </p:nvSpPr>
            <p:spPr>
              <a:xfrm>
                <a:off x="4041575" y="-114775"/>
                <a:ext cx="32750" cy="32775"/>
              </a:xfrm>
              <a:custGeom>
                <a:rect b="b" l="l" r="r" t="t"/>
                <a:pathLst>
                  <a:path extrusionOk="0" h="1311" w="1310">
                    <a:moveTo>
                      <a:pt x="655" y="1"/>
                    </a:moveTo>
                    <a:cubicBezTo>
                      <a:pt x="286" y="1"/>
                      <a:pt x="0" y="287"/>
                      <a:pt x="0" y="656"/>
                    </a:cubicBezTo>
                    <a:cubicBezTo>
                      <a:pt x="0" y="1013"/>
                      <a:pt x="286" y="1311"/>
                      <a:pt x="655" y="1311"/>
                    </a:cubicBezTo>
                    <a:cubicBezTo>
                      <a:pt x="1012" y="1311"/>
                      <a:pt x="1310" y="1013"/>
                      <a:pt x="1310" y="656"/>
                    </a:cubicBezTo>
                    <a:cubicBezTo>
                      <a:pt x="1310" y="287"/>
                      <a:pt x="1012" y="1"/>
                      <a:pt x="65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9" name="Google Shape;2069;p110"/>
              <p:cNvSpPr/>
              <p:nvPr/>
            </p:nvSpPr>
            <p:spPr>
              <a:xfrm>
                <a:off x="4316000" y="-104050"/>
                <a:ext cx="11050" cy="125925"/>
              </a:xfrm>
              <a:custGeom>
                <a:rect b="b" l="l" r="r" t="t"/>
                <a:pathLst>
                  <a:path extrusionOk="0" h="5037" w="442">
                    <a:moveTo>
                      <a:pt x="215" y="1"/>
                    </a:moveTo>
                    <a:cubicBezTo>
                      <a:pt x="96" y="1"/>
                      <a:pt x="1" y="96"/>
                      <a:pt x="1" y="227"/>
                    </a:cubicBezTo>
                    <a:lnTo>
                      <a:pt x="1" y="4823"/>
                    </a:lnTo>
                    <a:cubicBezTo>
                      <a:pt x="1" y="4942"/>
                      <a:pt x="96" y="5037"/>
                      <a:pt x="215" y="5037"/>
                    </a:cubicBezTo>
                    <a:cubicBezTo>
                      <a:pt x="346" y="5037"/>
                      <a:pt x="441" y="4942"/>
                      <a:pt x="441" y="4823"/>
                    </a:cubicBezTo>
                    <a:lnTo>
                      <a:pt x="441" y="227"/>
                    </a:lnTo>
                    <a:cubicBezTo>
                      <a:pt x="441" y="96"/>
                      <a:pt x="346" y="1"/>
                      <a:pt x="21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0" name="Google Shape;2070;p110"/>
              <p:cNvSpPr/>
              <p:nvPr/>
            </p:nvSpPr>
            <p:spPr>
              <a:xfrm>
                <a:off x="4305000" y="-114775"/>
                <a:ext cx="33050" cy="32775"/>
              </a:xfrm>
              <a:custGeom>
                <a:rect b="b" l="l" r="r" t="t"/>
                <a:pathLst>
                  <a:path extrusionOk="0" h="1311" w="1322">
                    <a:moveTo>
                      <a:pt x="655" y="1"/>
                    </a:moveTo>
                    <a:cubicBezTo>
                      <a:pt x="298" y="1"/>
                      <a:pt x="0" y="287"/>
                      <a:pt x="0" y="656"/>
                    </a:cubicBezTo>
                    <a:cubicBezTo>
                      <a:pt x="0" y="1013"/>
                      <a:pt x="298" y="1311"/>
                      <a:pt x="655" y="1311"/>
                    </a:cubicBezTo>
                    <a:cubicBezTo>
                      <a:pt x="1024" y="1311"/>
                      <a:pt x="1322" y="1013"/>
                      <a:pt x="1322" y="656"/>
                    </a:cubicBezTo>
                    <a:cubicBezTo>
                      <a:pt x="1322" y="287"/>
                      <a:pt x="1024" y="1"/>
                      <a:pt x="65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1" name="Google Shape;2071;p110"/>
              <p:cNvSpPr/>
              <p:nvPr/>
            </p:nvSpPr>
            <p:spPr>
              <a:xfrm>
                <a:off x="4286525" y="-7300"/>
                <a:ext cx="48250" cy="48525"/>
              </a:xfrm>
              <a:custGeom>
                <a:rect b="b" l="l" r="r" t="t"/>
                <a:pathLst>
                  <a:path extrusionOk="0" h="1941" w="1930">
                    <a:moveTo>
                      <a:pt x="965" y="0"/>
                    </a:moveTo>
                    <a:cubicBezTo>
                      <a:pt x="430" y="0"/>
                      <a:pt x="1" y="441"/>
                      <a:pt x="1" y="976"/>
                    </a:cubicBezTo>
                    <a:cubicBezTo>
                      <a:pt x="1" y="1512"/>
                      <a:pt x="430" y="1941"/>
                      <a:pt x="965" y="1941"/>
                    </a:cubicBezTo>
                    <a:cubicBezTo>
                      <a:pt x="1501" y="1941"/>
                      <a:pt x="1930" y="1512"/>
                      <a:pt x="1930" y="976"/>
                    </a:cubicBezTo>
                    <a:cubicBezTo>
                      <a:pt x="1930" y="441"/>
                      <a:pt x="1501" y="0"/>
                      <a:pt x="96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2" name="Google Shape;2072;p110"/>
              <p:cNvSpPr/>
              <p:nvPr/>
            </p:nvSpPr>
            <p:spPr>
              <a:xfrm>
                <a:off x="4044550" y="-7300"/>
                <a:ext cx="48525" cy="48525"/>
              </a:xfrm>
              <a:custGeom>
                <a:rect b="b" l="l" r="r" t="t"/>
                <a:pathLst>
                  <a:path extrusionOk="0" h="1941" w="1941">
                    <a:moveTo>
                      <a:pt x="965" y="0"/>
                    </a:moveTo>
                    <a:cubicBezTo>
                      <a:pt x="429" y="0"/>
                      <a:pt x="0" y="441"/>
                      <a:pt x="0" y="976"/>
                    </a:cubicBezTo>
                    <a:cubicBezTo>
                      <a:pt x="0" y="1512"/>
                      <a:pt x="429" y="1941"/>
                      <a:pt x="965" y="1941"/>
                    </a:cubicBezTo>
                    <a:cubicBezTo>
                      <a:pt x="1500" y="1941"/>
                      <a:pt x="1941" y="1512"/>
                      <a:pt x="1941" y="976"/>
                    </a:cubicBezTo>
                    <a:cubicBezTo>
                      <a:pt x="1941" y="441"/>
                      <a:pt x="1500" y="0"/>
                      <a:pt x="96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3" name="Google Shape;2073;p110"/>
              <p:cNvSpPr/>
              <p:nvPr/>
            </p:nvSpPr>
            <p:spPr>
              <a:xfrm>
                <a:off x="4067450" y="-105250"/>
                <a:ext cx="244400" cy="244400"/>
              </a:xfrm>
              <a:custGeom>
                <a:rect b="b" l="l" r="r" t="t"/>
                <a:pathLst>
                  <a:path extrusionOk="0" h="9776" w="9776">
                    <a:moveTo>
                      <a:pt x="4894" y="1"/>
                    </a:moveTo>
                    <a:cubicBezTo>
                      <a:pt x="2192" y="1"/>
                      <a:pt x="1" y="2192"/>
                      <a:pt x="1" y="4894"/>
                    </a:cubicBezTo>
                    <a:cubicBezTo>
                      <a:pt x="1" y="7597"/>
                      <a:pt x="2192" y="9776"/>
                      <a:pt x="4894" y="9776"/>
                    </a:cubicBezTo>
                    <a:cubicBezTo>
                      <a:pt x="7585" y="9776"/>
                      <a:pt x="9776" y="7597"/>
                      <a:pt x="9776" y="4894"/>
                    </a:cubicBezTo>
                    <a:cubicBezTo>
                      <a:pt x="9776" y="2192"/>
                      <a:pt x="7585" y="1"/>
                      <a:pt x="489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4" name="Google Shape;2074;p110"/>
              <p:cNvSpPr/>
              <p:nvPr/>
            </p:nvSpPr>
            <p:spPr>
              <a:xfrm>
                <a:off x="4090375" y="-18625"/>
                <a:ext cx="198575" cy="69975"/>
              </a:xfrm>
              <a:custGeom>
                <a:rect b="b" l="l" r="r" t="t"/>
                <a:pathLst>
                  <a:path extrusionOk="0" h="2799" w="7943">
                    <a:moveTo>
                      <a:pt x="679" y="1"/>
                    </a:moveTo>
                    <a:cubicBezTo>
                      <a:pt x="298" y="1"/>
                      <a:pt x="1" y="310"/>
                      <a:pt x="1" y="679"/>
                    </a:cubicBezTo>
                    <a:lnTo>
                      <a:pt x="1" y="2120"/>
                    </a:lnTo>
                    <a:cubicBezTo>
                      <a:pt x="1" y="2501"/>
                      <a:pt x="298" y="2799"/>
                      <a:pt x="679" y="2799"/>
                    </a:cubicBezTo>
                    <a:lnTo>
                      <a:pt x="7275" y="2799"/>
                    </a:lnTo>
                    <a:cubicBezTo>
                      <a:pt x="7645" y="2799"/>
                      <a:pt x="7942" y="2501"/>
                      <a:pt x="7942" y="2120"/>
                    </a:cubicBezTo>
                    <a:lnTo>
                      <a:pt x="7942" y="679"/>
                    </a:lnTo>
                    <a:cubicBezTo>
                      <a:pt x="7942" y="310"/>
                      <a:pt x="7645" y="1"/>
                      <a:pt x="727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5" name="Google Shape;2075;p110"/>
              <p:cNvSpPr/>
              <p:nvPr/>
            </p:nvSpPr>
            <p:spPr>
              <a:xfrm>
                <a:off x="4119550" y="4600"/>
                <a:ext cx="24725" cy="24725"/>
              </a:xfrm>
              <a:custGeom>
                <a:rect b="b" l="l" r="r" t="t"/>
                <a:pathLst>
                  <a:path extrusionOk="0" h="989" w="989">
                    <a:moveTo>
                      <a:pt x="489" y="0"/>
                    </a:moveTo>
                    <a:cubicBezTo>
                      <a:pt x="215" y="0"/>
                      <a:pt x="1" y="227"/>
                      <a:pt x="1" y="500"/>
                    </a:cubicBezTo>
                    <a:cubicBezTo>
                      <a:pt x="1" y="774"/>
                      <a:pt x="215" y="989"/>
                      <a:pt x="489" y="989"/>
                    </a:cubicBezTo>
                    <a:cubicBezTo>
                      <a:pt x="763" y="989"/>
                      <a:pt x="989" y="774"/>
                      <a:pt x="989" y="500"/>
                    </a:cubicBezTo>
                    <a:cubicBezTo>
                      <a:pt x="989" y="227"/>
                      <a:pt x="763" y="0"/>
                      <a:pt x="48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6" name="Google Shape;2076;p110"/>
              <p:cNvSpPr/>
              <p:nvPr/>
            </p:nvSpPr>
            <p:spPr>
              <a:xfrm>
                <a:off x="4235050" y="4600"/>
                <a:ext cx="25025" cy="24725"/>
              </a:xfrm>
              <a:custGeom>
                <a:rect b="b" l="l" r="r" t="t"/>
                <a:pathLst>
                  <a:path extrusionOk="0" h="989" w="1001">
                    <a:moveTo>
                      <a:pt x="500" y="0"/>
                    </a:moveTo>
                    <a:cubicBezTo>
                      <a:pt x="226" y="0"/>
                      <a:pt x="0" y="227"/>
                      <a:pt x="0" y="500"/>
                    </a:cubicBezTo>
                    <a:cubicBezTo>
                      <a:pt x="0" y="774"/>
                      <a:pt x="226" y="989"/>
                      <a:pt x="500" y="989"/>
                    </a:cubicBezTo>
                    <a:cubicBezTo>
                      <a:pt x="774" y="989"/>
                      <a:pt x="1000" y="774"/>
                      <a:pt x="1000" y="500"/>
                    </a:cubicBezTo>
                    <a:cubicBezTo>
                      <a:pt x="1000" y="227"/>
                      <a:pt x="774" y="0"/>
                      <a:pt x="50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111"/>
          <p:cNvSpPr txBox="1"/>
          <p:nvPr>
            <p:ph type="title"/>
          </p:nvPr>
        </p:nvSpPr>
        <p:spPr>
          <a:xfrm>
            <a:off x="653667" y="701800"/>
            <a:ext cx="7491600" cy="5454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Check the Classroom Screen to see your Laptop Number!</a:t>
            </a:r>
            <a:endParaRPr/>
          </a:p>
        </p:txBody>
      </p:sp>
      <p:pic>
        <p:nvPicPr>
          <p:cNvPr id="2082" name="Google Shape;2082;p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3100" y="2107825"/>
            <a:ext cx="5299750" cy="298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6" name="Shape 2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7" name="Google Shape;2087;p112"/>
          <p:cNvSpPr txBox="1"/>
          <p:nvPr>
            <p:ph type="title"/>
          </p:nvPr>
        </p:nvSpPr>
        <p:spPr>
          <a:xfrm>
            <a:off x="694600" y="1608900"/>
            <a:ext cx="5322600" cy="13248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Open the lid, don’t turn it on yet!</a:t>
            </a:r>
            <a:endParaRPr/>
          </a:p>
        </p:txBody>
      </p:sp>
      <p:pic>
        <p:nvPicPr>
          <p:cNvPr id="2088" name="Google Shape;2088;p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95125" y="2258600"/>
            <a:ext cx="2714676" cy="203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5" name="Shape 1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6" name="Google Shape;1246;p77"/>
          <p:cNvSpPr txBox="1"/>
          <p:nvPr>
            <p:ph type="title"/>
          </p:nvPr>
        </p:nvSpPr>
        <p:spPr>
          <a:xfrm>
            <a:off x="1067267" y="2404500"/>
            <a:ext cx="5457600" cy="22164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Dreams Lab Expectations</a:t>
            </a:r>
            <a:endParaRPr/>
          </a:p>
        </p:txBody>
      </p:sp>
      <p:grpSp>
        <p:nvGrpSpPr>
          <p:cNvPr id="1247" name="Google Shape;1247;p77"/>
          <p:cNvGrpSpPr/>
          <p:nvPr/>
        </p:nvGrpSpPr>
        <p:grpSpPr>
          <a:xfrm>
            <a:off x="4137943" y="1152696"/>
            <a:ext cx="992420" cy="295981"/>
            <a:chOff x="8652775" y="883650"/>
            <a:chExt cx="120875" cy="36050"/>
          </a:xfrm>
        </p:grpSpPr>
        <p:sp>
          <p:nvSpPr>
            <p:cNvPr id="1248" name="Google Shape;1248;p77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9" name="Google Shape;1249;p77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0" name="Google Shape;1250;p77"/>
            <p:cNvSpPr/>
            <p:nvPr/>
          </p:nvSpPr>
          <p:spPr>
            <a:xfrm>
              <a:off x="8652775" y="883650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1" name="Google Shape;1251;p77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2" name="Google Shape;1252;p77"/>
            <p:cNvSpPr/>
            <p:nvPr/>
          </p:nvSpPr>
          <p:spPr>
            <a:xfrm>
              <a:off x="8703675" y="88662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1"/>
                  </a:moveTo>
                  <a:cubicBezTo>
                    <a:pt x="108" y="1"/>
                    <a:pt x="1" y="108"/>
                    <a:pt x="1" y="251"/>
                  </a:cubicBezTo>
                  <a:cubicBezTo>
                    <a:pt x="1" y="393"/>
                    <a:pt x="108" y="501"/>
                    <a:pt x="251" y="501"/>
                  </a:cubicBezTo>
                  <a:lnTo>
                    <a:pt x="2549" y="501"/>
                  </a:lnTo>
                  <a:cubicBezTo>
                    <a:pt x="2691" y="501"/>
                    <a:pt x="2799" y="393"/>
                    <a:pt x="2799" y="251"/>
                  </a:cubicBezTo>
                  <a:cubicBezTo>
                    <a:pt x="2799" y="108"/>
                    <a:pt x="2691" y="1"/>
                    <a:pt x="25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3" name="Google Shape;1253;p77"/>
            <p:cNvSpPr/>
            <p:nvPr/>
          </p:nvSpPr>
          <p:spPr>
            <a:xfrm>
              <a:off x="8703675" y="90717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0"/>
                  </a:moveTo>
                  <a:cubicBezTo>
                    <a:pt x="108" y="0"/>
                    <a:pt x="1" y="107"/>
                    <a:pt x="1" y="250"/>
                  </a:cubicBezTo>
                  <a:cubicBezTo>
                    <a:pt x="1" y="393"/>
                    <a:pt x="108" y="500"/>
                    <a:pt x="251" y="500"/>
                  </a:cubicBezTo>
                  <a:lnTo>
                    <a:pt x="2549" y="500"/>
                  </a:lnTo>
                  <a:cubicBezTo>
                    <a:pt x="2691" y="500"/>
                    <a:pt x="2799" y="393"/>
                    <a:pt x="2799" y="250"/>
                  </a:cubicBezTo>
                  <a:cubicBezTo>
                    <a:pt x="2799" y="107"/>
                    <a:pt x="2691" y="0"/>
                    <a:pt x="2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54" name="Google Shape;1254;p77"/>
          <p:cNvGrpSpPr/>
          <p:nvPr/>
        </p:nvGrpSpPr>
        <p:grpSpPr>
          <a:xfrm>
            <a:off x="2981343" y="1841896"/>
            <a:ext cx="313018" cy="291055"/>
            <a:chOff x="8652775" y="883650"/>
            <a:chExt cx="38125" cy="35450"/>
          </a:xfrm>
        </p:grpSpPr>
        <p:sp>
          <p:nvSpPr>
            <p:cNvPr id="1255" name="Google Shape;1255;p77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6" name="Google Shape;1256;p77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7" name="Google Shape;1257;p77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58" name="Google Shape;1258;p77"/>
          <p:cNvGrpSpPr/>
          <p:nvPr/>
        </p:nvGrpSpPr>
        <p:grpSpPr>
          <a:xfrm>
            <a:off x="6212143" y="5572146"/>
            <a:ext cx="313018" cy="291055"/>
            <a:chOff x="8652775" y="883650"/>
            <a:chExt cx="38125" cy="35450"/>
          </a:xfrm>
        </p:grpSpPr>
        <p:sp>
          <p:nvSpPr>
            <p:cNvPr id="1259" name="Google Shape;1259;p77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0" name="Google Shape;1260;p77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1" name="Google Shape;1261;p77"/>
            <p:cNvSpPr/>
            <p:nvPr/>
          </p:nvSpPr>
          <p:spPr>
            <a:xfrm>
              <a:off x="8652775" y="883650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0"/>
                  </a:moveTo>
                  <a:cubicBezTo>
                    <a:pt x="132" y="0"/>
                    <a:pt x="1" y="131"/>
                    <a:pt x="1" y="286"/>
                  </a:cubicBezTo>
                  <a:cubicBezTo>
                    <a:pt x="1" y="441"/>
                    <a:pt x="132" y="560"/>
                    <a:pt x="286" y="560"/>
                  </a:cubicBezTo>
                  <a:cubicBezTo>
                    <a:pt x="441" y="560"/>
                    <a:pt x="560" y="441"/>
                    <a:pt x="560" y="286"/>
                  </a:cubicBezTo>
                  <a:cubicBezTo>
                    <a:pt x="560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2" name="Google Shape;1262;p77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63" name="Google Shape;1263;p77"/>
          <p:cNvGrpSpPr/>
          <p:nvPr/>
        </p:nvGrpSpPr>
        <p:grpSpPr>
          <a:xfrm rot="-1214249">
            <a:off x="8941730" y="4509942"/>
            <a:ext cx="1522778" cy="1305770"/>
            <a:chOff x="4041575" y="1574875"/>
            <a:chExt cx="296475" cy="254225"/>
          </a:xfrm>
        </p:grpSpPr>
        <p:sp>
          <p:nvSpPr>
            <p:cNvPr id="1264" name="Google Shape;1264;p77"/>
            <p:cNvSpPr/>
            <p:nvPr/>
          </p:nvSpPr>
          <p:spPr>
            <a:xfrm>
              <a:off x="4041575" y="1574875"/>
              <a:ext cx="296475" cy="254225"/>
            </a:xfrm>
            <a:custGeom>
              <a:rect b="b" l="l" r="r" t="t"/>
              <a:pathLst>
                <a:path extrusionOk="0" h="10169" w="11859">
                  <a:moveTo>
                    <a:pt x="655" y="0"/>
                  </a:moveTo>
                  <a:cubicBezTo>
                    <a:pt x="286" y="0"/>
                    <a:pt x="0" y="298"/>
                    <a:pt x="0" y="655"/>
                  </a:cubicBezTo>
                  <a:cubicBezTo>
                    <a:pt x="0" y="941"/>
                    <a:pt x="179" y="1179"/>
                    <a:pt x="429" y="1274"/>
                  </a:cubicBezTo>
                  <a:lnTo>
                    <a:pt x="429" y="4561"/>
                  </a:lnTo>
                  <a:cubicBezTo>
                    <a:pt x="238" y="4739"/>
                    <a:pt x="119" y="5001"/>
                    <a:pt x="119" y="5275"/>
                  </a:cubicBezTo>
                  <a:cubicBezTo>
                    <a:pt x="119" y="5811"/>
                    <a:pt x="548" y="6251"/>
                    <a:pt x="1084" y="6251"/>
                  </a:cubicBezTo>
                  <a:cubicBezTo>
                    <a:pt x="1095" y="6251"/>
                    <a:pt x="1119" y="6239"/>
                    <a:pt x="1131" y="6239"/>
                  </a:cubicBezTo>
                  <a:cubicBezTo>
                    <a:pt x="1584" y="8478"/>
                    <a:pt x="3560" y="10168"/>
                    <a:pt x="5929" y="10168"/>
                  </a:cubicBezTo>
                  <a:cubicBezTo>
                    <a:pt x="8299" y="10168"/>
                    <a:pt x="10275" y="8478"/>
                    <a:pt x="10716" y="6239"/>
                  </a:cubicBezTo>
                  <a:cubicBezTo>
                    <a:pt x="10728" y="6239"/>
                    <a:pt x="10751" y="6251"/>
                    <a:pt x="10763" y="6251"/>
                  </a:cubicBezTo>
                  <a:cubicBezTo>
                    <a:pt x="11299" y="6251"/>
                    <a:pt x="11728" y="5811"/>
                    <a:pt x="11728" y="5275"/>
                  </a:cubicBezTo>
                  <a:cubicBezTo>
                    <a:pt x="11728" y="5001"/>
                    <a:pt x="11609" y="4739"/>
                    <a:pt x="11418" y="4561"/>
                  </a:cubicBezTo>
                  <a:lnTo>
                    <a:pt x="11418" y="1274"/>
                  </a:lnTo>
                  <a:cubicBezTo>
                    <a:pt x="11668" y="1179"/>
                    <a:pt x="11859" y="941"/>
                    <a:pt x="11859" y="655"/>
                  </a:cubicBezTo>
                  <a:cubicBezTo>
                    <a:pt x="11859" y="298"/>
                    <a:pt x="11561" y="0"/>
                    <a:pt x="11192" y="0"/>
                  </a:cubicBezTo>
                  <a:cubicBezTo>
                    <a:pt x="10835" y="0"/>
                    <a:pt x="10537" y="298"/>
                    <a:pt x="10537" y="655"/>
                  </a:cubicBezTo>
                  <a:cubicBezTo>
                    <a:pt x="10537" y="941"/>
                    <a:pt x="10728" y="1179"/>
                    <a:pt x="10978" y="1274"/>
                  </a:cubicBezTo>
                  <a:lnTo>
                    <a:pt x="10978" y="4334"/>
                  </a:lnTo>
                  <a:cubicBezTo>
                    <a:pt x="10906" y="4311"/>
                    <a:pt x="10835" y="4311"/>
                    <a:pt x="10763" y="4311"/>
                  </a:cubicBezTo>
                  <a:lnTo>
                    <a:pt x="10716" y="4311"/>
                  </a:lnTo>
                  <a:cubicBezTo>
                    <a:pt x="10275" y="2072"/>
                    <a:pt x="8299" y="381"/>
                    <a:pt x="5929" y="381"/>
                  </a:cubicBezTo>
                  <a:cubicBezTo>
                    <a:pt x="3560" y="381"/>
                    <a:pt x="1584" y="2072"/>
                    <a:pt x="1131" y="4311"/>
                  </a:cubicBezTo>
                  <a:lnTo>
                    <a:pt x="1084" y="4311"/>
                  </a:lnTo>
                  <a:cubicBezTo>
                    <a:pt x="1012" y="4311"/>
                    <a:pt x="941" y="4311"/>
                    <a:pt x="881" y="4334"/>
                  </a:cubicBezTo>
                  <a:lnTo>
                    <a:pt x="881" y="1274"/>
                  </a:lnTo>
                  <a:cubicBezTo>
                    <a:pt x="1131" y="1179"/>
                    <a:pt x="1310" y="941"/>
                    <a:pt x="1310" y="655"/>
                  </a:cubicBezTo>
                  <a:cubicBezTo>
                    <a:pt x="1310" y="298"/>
                    <a:pt x="1012" y="0"/>
                    <a:pt x="655" y="0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2032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2820000" dist="88900">
                <a:schemeClr val="lt2">
                  <a:alpha val="26000"/>
                </a:schemeClr>
              </a:outerShdw>
            </a:effectLst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265" name="Google Shape;1265;p77"/>
            <p:cNvGrpSpPr/>
            <p:nvPr/>
          </p:nvGrpSpPr>
          <p:grpSpPr>
            <a:xfrm>
              <a:off x="4041575" y="1575025"/>
              <a:ext cx="296475" cy="253925"/>
              <a:chOff x="4041575" y="-114775"/>
              <a:chExt cx="296475" cy="253925"/>
            </a:xfrm>
          </p:grpSpPr>
          <p:sp>
            <p:nvSpPr>
              <p:cNvPr id="1266" name="Google Shape;1266;p77"/>
              <p:cNvSpPr/>
              <p:nvPr/>
            </p:nvSpPr>
            <p:spPr>
              <a:xfrm>
                <a:off x="4052275" y="-104050"/>
                <a:ext cx="11050" cy="125925"/>
              </a:xfrm>
              <a:custGeom>
                <a:rect b="b" l="l" r="r" t="t"/>
                <a:pathLst>
                  <a:path extrusionOk="0" h="5037" w="442">
                    <a:moveTo>
                      <a:pt x="227" y="1"/>
                    </a:moveTo>
                    <a:cubicBezTo>
                      <a:pt x="96" y="1"/>
                      <a:pt x="1" y="96"/>
                      <a:pt x="1" y="227"/>
                    </a:cubicBezTo>
                    <a:lnTo>
                      <a:pt x="1" y="4823"/>
                    </a:lnTo>
                    <a:cubicBezTo>
                      <a:pt x="1" y="4942"/>
                      <a:pt x="96" y="5037"/>
                      <a:pt x="227" y="5037"/>
                    </a:cubicBezTo>
                    <a:cubicBezTo>
                      <a:pt x="346" y="5037"/>
                      <a:pt x="441" y="4942"/>
                      <a:pt x="441" y="4823"/>
                    </a:cubicBezTo>
                    <a:lnTo>
                      <a:pt x="441" y="227"/>
                    </a:lnTo>
                    <a:cubicBezTo>
                      <a:pt x="441" y="96"/>
                      <a:pt x="346" y="1"/>
                      <a:pt x="22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7" name="Google Shape;1267;p77"/>
              <p:cNvSpPr/>
              <p:nvPr/>
            </p:nvSpPr>
            <p:spPr>
              <a:xfrm>
                <a:off x="4041575" y="-114775"/>
                <a:ext cx="32750" cy="32775"/>
              </a:xfrm>
              <a:custGeom>
                <a:rect b="b" l="l" r="r" t="t"/>
                <a:pathLst>
                  <a:path extrusionOk="0" h="1311" w="1310">
                    <a:moveTo>
                      <a:pt x="655" y="1"/>
                    </a:moveTo>
                    <a:cubicBezTo>
                      <a:pt x="286" y="1"/>
                      <a:pt x="0" y="287"/>
                      <a:pt x="0" y="656"/>
                    </a:cubicBezTo>
                    <a:cubicBezTo>
                      <a:pt x="0" y="1013"/>
                      <a:pt x="286" y="1311"/>
                      <a:pt x="655" y="1311"/>
                    </a:cubicBezTo>
                    <a:cubicBezTo>
                      <a:pt x="1012" y="1311"/>
                      <a:pt x="1310" y="1013"/>
                      <a:pt x="1310" y="656"/>
                    </a:cubicBezTo>
                    <a:cubicBezTo>
                      <a:pt x="1310" y="287"/>
                      <a:pt x="1012" y="1"/>
                      <a:pt x="65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8" name="Google Shape;1268;p77"/>
              <p:cNvSpPr/>
              <p:nvPr/>
            </p:nvSpPr>
            <p:spPr>
              <a:xfrm>
                <a:off x="4316000" y="-104050"/>
                <a:ext cx="11050" cy="125925"/>
              </a:xfrm>
              <a:custGeom>
                <a:rect b="b" l="l" r="r" t="t"/>
                <a:pathLst>
                  <a:path extrusionOk="0" h="5037" w="442">
                    <a:moveTo>
                      <a:pt x="215" y="1"/>
                    </a:moveTo>
                    <a:cubicBezTo>
                      <a:pt x="96" y="1"/>
                      <a:pt x="1" y="96"/>
                      <a:pt x="1" y="227"/>
                    </a:cubicBezTo>
                    <a:lnTo>
                      <a:pt x="1" y="4823"/>
                    </a:lnTo>
                    <a:cubicBezTo>
                      <a:pt x="1" y="4942"/>
                      <a:pt x="96" y="5037"/>
                      <a:pt x="215" y="5037"/>
                    </a:cubicBezTo>
                    <a:cubicBezTo>
                      <a:pt x="346" y="5037"/>
                      <a:pt x="441" y="4942"/>
                      <a:pt x="441" y="4823"/>
                    </a:cubicBezTo>
                    <a:lnTo>
                      <a:pt x="441" y="227"/>
                    </a:lnTo>
                    <a:cubicBezTo>
                      <a:pt x="441" y="96"/>
                      <a:pt x="346" y="1"/>
                      <a:pt x="21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9" name="Google Shape;1269;p77"/>
              <p:cNvSpPr/>
              <p:nvPr/>
            </p:nvSpPr>
            <p:spPr>
              <a:xfrm>
                <a:off x="4305000" y="-114775"/>
                <a:ext cx="33050" cy="32775"/>
              </a:xfrm>
              <a:custGeom>
                <a:rect b="b" l="l" r="r" t="t"/>
                <a:pathLst>
                  <a:path extrusionOk="0" h="1311" w="1322">
                    <a:moveTo>
                      <a:pt x="655" y="1"/>
                    </a:moveTo>
                    <a:cubicBezTo>
                      <a:pt x="298" y="1"/>
                      <a:pt x="0" y="287"/>
                      <a:pt x="0" y="656"/>
                    </a:cubicBezTo>
                    <a:cubicBezTo>
                      <a:pt x="0" y="1013"/>
                      <a:pt x="298" y="1311"/>
                      <a:pt x="655" y="1311"/>
                    </a:cubicBezTo>
                    <a:cubicBezTo>
                      <a:pt x="1024" y="1311"/>
                      <a:pt x="1322" y="1013"/>
                      <a:pt x="1322" y="656"/>
                    </a:cubicBezTo>
                    <a:cubicBezTo>
                      <a:pt x="1322" y="287"/>
                      <a:pt x="1024" y="1"/>
                      <a:pt x="65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0" name="Google Shape;1270;p77"/>
              <p:cNvSpPr/>
              <p:nvPr/>
            </p:nvSpPr>
            <p:spPr>
              <a:xfrm>
                <a:off x="4286525" y="-7300"/>
                <a:ext cx="48250" cy="48525"/>
              </a:xfrm>
              <a:custGeom>
                <a:rect b="b" l="l" r="r" t="t"/>
                <a:pathLst>
                  <a:path extrusionOk="0" h="1941" w="1930">
                    <a:moveTo>
                      <a:pt x="965" y="0"/>
                    </a:moveTo>
                    <a:cubicBezTo>
                      <a:pt x="430" y="0"/>
                      <a:pt x="1" y="441"/>
                      <a:pt x="1" y="976"/>
                    </a:cubicBezTo>
                    <a:cubicBezTo>
                      <a:pt x="1" y="1512"/>
                      <a:pt x="430" y="1941"/>
                      <a:pt x="965" y="1941"/>
                    </a:cubicBezTo>
                    <a:cubicBezTo>
                      <a:pt x="1501" y="1941"/>
                      <a:pt x="1930" y="1512"/>
                      <a:pt x="1930" y="976"/>
                    </a:cubicBezTo>
                    <a:cubicBezTo>
                      <a:pt x="1930" y="441"/>
                      <a:pt x="1501" y="0"/>
                      <a:pt x="96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1" name="Google Shape;1271;p77"/>
              <p:cNvSpPr/>
              <p:nvPr/>
            </p:nvSpPr>
            <p:spPr>
              <a:xfrm>
                <a:off x="4044550" y="-7300"/>
                <a:ext cx="48525" cy="48525"/>
              </a:xfrm>
              <a:custGeom>
                <a:rect b="b" l="l" r="r" t="t"/>
                <a:pathLst>
                  <a:path extrusionOk="0" h="1941" w="1941">
                    <a:moveTo>
                      <a:pt x="965" y="0"/>
                    </a:moveTo>
                    <a:cubicBezTo>
                      <a:pt x="429" y="0"/>
                      <a:pt x="0" y="441"/>
                      <a:pt x="0" y="976"/>
                    </a:cubicBezTo>
                    <a:cubicBezTo>
                      <a:pt x="0" y="1512"/>
                      <a:pt x="429" y="1941"/>
                      <a:pt x="965" y="1941"/>
                    </a:cubicBezTo>
                    <a:cubicBezTo>
                      <a:pt x="1500" y="1941"/>
                      <a:pt x="1941" y="1512"/>
                      <a:pt x="1941" y="976"/>
                    </a:cubicBezTo>
                    <a:cubicBezTo>
                      <a:pt x="1941" y="441"/>
                      <a:pt x="1500" y="0"/>
                      <a:pt x="96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2" name="Google Shape;1272;p77"/>
              <p:cNvSpPr/>
              <p:nvPr/>
            </p:nvSpPr>
            <p:spPr>
              <a:xfrm>
                <a:off x="4067450" y="-105250"/>
                <a:ext cx="244400" cy="244400"/>
              </a:xfrm>
              <a:custGeom>
                <a:rect b="b" l="l" r="r" t="t"/>
                <a:pathLst>
                  <a:path extrusionOk="0" h="9776" w="9776">
                    <a:moveTo>
                      <a:pt x="4894" y="1"/>
                    </a:moveTo>
                    <a:cubicBezTo>
                      <a:pt x="2192" y="1"/>
                      <a:pt x="1" y="2192"/>
                      <a:pt x="1" y="4894"/>
                    </a:cubicBezTo>
                    <a:cubicBezTo>
                      <a:pt x="1" y="7597"/>
                      <a:pt x="2192" y="9776"/>
                      <a:pt x="4894" y="9776"/>
                    </a:cubicBezTo>
                    <a:cubicBezTo>
                      <a:pt x="7585" y="9776"/>
                      <a:pt x="9776" y="7597"/>
                      <a:pt x="9776" y="4894"/>
                    </a:cubicBezTo>
                    <a:cubicBezTo>
                      <a:pt x="9776" y="2192"/>
                      <a:pt x="7585" y="1"/>
                      <a:pt x="489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3" name="Google Shape;1273;p77"/>
              <p:cNvSpPr/>
              <p:nvPr/>
            </p:nvSpPr>
            <p:spPr>
              <a:xfrm>
                <a:off x="4090375" y="-18625"/>
                <a:ext cx="198575" cy="69975"/>
              </a:xfrm>
              <a:custGeom>
                <a:rect b="b" l="l" r="r" t="t"/>
                <a:pathLst>
                  <a:path extrusionOk="0" h="2799" w="7943">
                    <a:moveTo>
                      <a:pt x="679" y="1"/>
                    </a:moveTo>
                    <a:cubicBezTo>
                      <a:pt x="298" y="1"/>
                      <a:pt x="1" y="310"/>
                      <a:pt x="1" y="679"/>
                    </a:cubicBezTo>
                    <a:lnTo>
                      <a:pt x="1" y="2120"/>
                    </a:lnTo>
                    <a:cubicBezTo>
                      <a:pt x="1" y="2501"/>
                      <a:pt x="298" y="2799"/>
                      <a:pt x="679" y="2799"/>
                    </a:cubicBezTo>
                    <a:lnTo>
                      <a:pt x="7275" y="2799"/>
                    </a:lnTo>
                    <a:cubicBezTo>
                      <a:pt x="7645" y="2799"/>
                      <a:pt x="7942" y="2501"/>
                      <a:pt x="7942" y="2120"/>
                    </a:cubicBezTo>
                    <a:lnTo>
                      <a:pt x="7942" y="679"/>
                    </a:lnTo>
                    <a:cubicBezTo>
                      <a:pt x="7942" y="310"/>
                      <a:pt x="7645" y="1"/>
                      <a:pt x="727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4" name="Google Shape;1274;p77"/>
              <p:cNvSpPr/>
              <p:nvPr/>
            </p:nvSpPr>
            <p:spPr>
              <a:xfrm>
                <a:off x="4119550" y="4600"/>
                <a:ext cx="24725" cy="24725"/>
              </a:xfrm>
              <a:custGeom>
                <a:rect b="b" l="l" r="r" t="t"/>
                <a:pathLst>
                  <a:path extrusionOk="0" h="989" w="989">
                    <a:moveTo>
                      <a:pt x="489" y="0"/>
                    </a:moveTo>
                    <a:cubicBezTo>
                      <a:pt x="215" y="0"/>
                      <a:pt x="1" y="227"/>
                      <a:pt x="1" y="500"/>
                    </a:cubicBezTo>
                    <a:cubicBezTo>
                      <a:pt x="1" y="774"/>
                      <a:pt x="215" y="989"/>
                      <a:pt x="489" y="989"/>
                    </a:cubicBezTo>
                    <a:cubicBezTo>
                      <a:pt x="763" y="989"/>
                      <a:pt x="989" y="774"/>
                      <a:pt x="989" y="500"/>
                    </a:cubicBezTo>
                    <a:cubicBezTo>
                      <a:pt x="989" y="227"/>
                      <a:pt x="763" y="0"/>
                      <a:pt x="48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5" name="Google Shape;1275;p77"/>
              <p:cNvSpPr/>
              <p:nvPr/>
            </p:nvSpPr>
            <p:spPr>
              <a:xfrm>
                <a:off x="4235050" y="4600"/>
                <a:ext cx="25025" cy="24725"/>
              </a:xfrm>
              <a:custGeom>
                <a:rect b="b" l="l" r="r" t="t"/>
                <a:pathLst>
                  <a:path extrusionOk="0" h="989" w="1001">
                    <a:moveTo>
                      <a:pt x="500" y="0"/>
                    </a:moveTo>
                    <a:cubicBezTo>
                      <a:pt x="226" y="0"/>
                      <a:pt x="0" y="227"/>
                      <a:pt x="0" y="500"/>
                    </a:cubicBezTo>
                    <a:cubicBezTo>
                      <a:pt x="0" y="774"/>
                      <a:pt x="226" y="989"/>
                      <a:pt x="500" y="989"/>
                    </a:cubicBezTo>
                    <a:cubicBezTo>
                      <a:pt x="774" y="989"/>
                      <a:pt x="1000" y="774"/>
                      <a:pt x="1000" y="500"/>
                    </a:cubicBezTo>
                    <a:cubicBezTo>
                      <a:pt x="1000" y="227"/>
                      <a:pt x="774" y="0"/>
                      <a:pt x="50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276" name="Google Shape;1276;p77"/>
          <p:cNvGrpSpPr/>
          <p:nvPr/>
        </p:nvGrpSpPr>
        <p:grpSpPr>
          <a:xfrm rot="-603212">
            <a:off x="983345" y="954355"/>
            <a:ext cx="1083138" cy="1266834"/>
            <a:chOff x="1550475" y="1522188"/>
            <a:chExt cx="307200" cy="359300"/>
          </a:xfrm>
        </p:grpSpPr>
        <p:sp>
          <p:nvSpPr>
            <p:cNvPr id="1277" name="Google Shape;1277;p77"/>
            <p:cNvSpPr/>
            <p:nvPr/>
          </p:nvSpPr>
          <p:spPr>
            <a:xfrm>
              <a:off x="1550475" y="1522350"/>
              <a:ext cx="307200" cy="358975"/>
            </a:xfrm>
            <a:custGeom>
              <a:rect b="b" l="l" r="r" t="t"/>
              <a:pathLst>
                <a:path extrusionOk="0" h="14359" w="12288">
                  <a:moveTo>
                    <a:pt x="5561" y="0"/>
                  </a:moveTo>
                  <a:cubicBezTo>
                    <a:pt x="4775" y="0"/>
                    <a:pt x="4144" y="631"/>
                    <a:pt x="4144" y="1405"/>
                  </a:cubicBezTo>
                  <a:lnTo>
                    <a:pt x="4144" y="1417"/>
                  </a:lnTo>
                  <a:cubicBezTo>
                    <a:pt x="2108" y="2215"/>
                    <a:pt x="667" y="4191"/>
                    <a:pt x="667" y="6501"/>
                  </a:cubicBezTo>
                  <a:lnTo>
                    <a:pt x="667" y="9870"/>
                  </a:lnTo>
                  <a:cubicBezTo>
                    <a:pt x="275" y="10025"/>
                    <a:pt x="1" y="10406"/>
                    <a:pt x="1" y="10847"/>
                  </a:cubicBezTo>
                  <a:lnTo>
                    <a:pt x="1" y="12692"/>
                  </a:lnTo>
                  <a:cubicBezTo>
                    <a:pt x="1" y="12942"/>
                    <a:pt x="84" y="13168"/>
                    <a:pt x="239" y="13359"/>
                  </a:cubicBezTo>
                  <a:lnTo>
                    <a:pt x="239" y="14359"/>
                  </a:lnTo>
                  <a:lnTo>
                    <a:pt x="12109" y="14359"/>
                  </a:lnTo>
                  <a:lnTo>
                    <a:pt x="12109" y="13335"/>
                  </a:lnTo>
                  <a:lnTo>
                    <a:pt x="12062" y="13335"/>
                  </a:lnTo>
                  <a:cubicBezTo>
                    <a:pt x="12205" y="13156"/>
                    <a:pt x="12288" y="12930"/>
                    <a:pt x="12288" y="12692"/>
                  </a:cubicBezTo>
                  <a:lnTo>
                    <a:pt x="12288" y="10847"/>
                  </a:lnTo>
                  <a:cubicBezTo>
                    <a:pt x="12288" y="10394"/>
                    <a:pt x="12014" y="10025"/>
                    <a:pt x="11621" y="9870"/>
                  </a:cubicBezTo>
                  <a:lnTo>
                    <a:pt x="11621" y="6501"/>
                  </a:lnTo>
                  <a:cubicBezTo>
                    <a:pt x="11621" y="4131"/>
                    <a:pt x="10109" y="2119"/>
                    <a:pt x="8002" y="1357"/>
                  </a:cubicBezTo>
                  <a:cubicBezTo>
                    <a:pt x="7966" y="595"/>
                    <a:pt x="7347" y="0"/>
                    <a:pt x="6585" y="0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2032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2820000" dist="88900">
                <a:schemeClr val="lt2">
                  <a:alpha val="26000"/>
                </a:schemeClr>
              </a:outerShdw>
            </a:effectLst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278" name="Google Shape;1278;p77"/>
            <p:cNvGrpSpPr/>
            <p:nvPr/>
          </p:nvGrpSpPr>
          <p:grpSpPr>
            <a:xfrm>
              <a:off x="1550475" y="1522188"/>
              <a:ext cx="307200" cy="359300"/>
              <a:chOff x="1550475" y="-167450"/>
              <a:chExt cx="307200" cy="359300"/>
            </a:xfrm>
          </p:grpSpPr>
          <p:sp>
            <p:nvSpPr>
              <p:cNvPr id="1279" name="Google Shape;1279;p77"/>
              <p:cNvSpPr/>
              <p:nvPr/>
            </p:nvSpPr>
            <p:spPr>
              <a:xfrm>
                <a:off x="1654075" y="-167450"/>
                <a:ext cx="96450" cy="70575"/>
              </a:xfrm>
              <a:custGeom>
                <a:rect b="b" l="l" r="r" t="t"/>
                <a:pathLst>
                  <a:path extrusionOk="0" h="2823" w="3858">
                    <a:moveTo>
                      <a:pt x="1417" y="0"/>
                    </a:moveTo>
                    <a:cubicBezTo>
                      <a:pt x="631" y="0"/>
                      <a:pt x="0" y="632"/>
                      <a:pt x="0" y="1417"/>
                    </a:cubicBezTo>
                    <a:cubicBezTo>
                      <a:pt x="0" y="2191"/>
                      <a:pt x="631" y="2822"/>
                      <a:pt x="1417" y="2822"/>
                    </a:cubicBezTo>
                    <a:lnTo>
                      <a:pt x="2441" y="2822"/>
                    </a:lnTo>
                    <a:cubicBezTo>
                      <a:pt x="3227" y="2822"/>
                      <a:pt x="3858" y="2191"/>
                      <a:pt x="3858" y="1417"/>
                    </a:cubicBezTo>
                    <a:cubicBezTo>
                      <a:pt x="3858" y="632"/>
                      <a:pt x="3227" y="0"/>
                      <a:pt x="244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0" name="Google Shape;1280;p77"/>
              <p:cNvSpPr/>
              <p:nvPr/>
            </p:nvSpPr>
            <p:spPr>
              <a:xfrm>
                <a:off x="1704675" y="67975"/>
                <a:ext cx="152700" cy="64625"/>
              </a:xfrm>
              <a:custGeom>
                <a:rect b="b" l="l" r="r" t="t"/>
                <a:pathLst>
                  <a:path extrusionOk="0" h="2585" w="6108">
                    <a:moveTo>
                      <a:pt x="201" y="0"/>
                    </a:moveTo>
                    <a:cubicBezTo>
                      <a:pt x="134" y="0"/>
                      <a:pt x="67" y="1"/>
                      <a:pt x="0" y="1"/>
                    </a:cubicBezTo>
                    <a:lnTo>
                      <a:pt x="393" y="1"/>
                    </a:lnTo>
                    <a:cubicBezTo>
                      <a:pt x="1048" y="25"/>
                      <a:pt x="1084" y="990"/>
                      <a:pt x="500" y="1073"/>
                    </a:cubicBezTo>
                    <a:cubicBezTo>
                      <a:pt x="2298" y="1097"/>
                      <a:pt x="4096" y="1442"/>
                      <a:pt x="5513" y="2585"/>
                    </a:cubicBezTo>
                    <a:lnTo>
                      <a:pt x="6108" y="1680"/>
                    </a:lnTo>
                    <a:cubicBezTo>
                      <a:pt x="4470" y="365"/>
                      <a:pt x="2274" y="0"/>
                      <a:pt x="201" y="0"/>
                    </a:cubicBezTo>
                    <a:close/>
                  </a:path>
                </a:pathLst>
              </a:custGeom>
              <a:solidFill>
                <a:srgbClr val="6FA7BF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1" name="Google Shape;1281;p77"/>
              <p:cNvSpPr/>
              <p:nvPr/>
            </p:nvSpPr>
            <p:spPr>
              <a:xfrm>
                <a:off x="1692175" y="94475"/>
                <a:ext cx="12525" cy="325"/>
              </a:xfrm>
              <a:custGeom>
                <a:rect b="b" l="l" r="r" t="t"/>
                <a:pathLst>
                  <a:path extrusionOk="0" h="13" w="501">
                    <a:moveTo>
                      <a:pt x="500" y="1"/>
                    </a:moveTo>
                    <a:cubicBezTo>
                      <a:pt x="333" y="1"/>
                      <a:pt x="167" y="1"/>
                      <a:pt x="0" y="13"/>
                    </a:cubicBezTo>
                    <a:lnTo>
                      <a:pt x="107" y="13"/>
                    </a:lnTo>
                    <a:cubicBezTo>
                      <a:pt x="238" y="13"/>
                      <a:pt x="369" y="13"/>
                      <a:pt x="500" y="1"/>
                    </a:cubicBezTo>
                    <a:close/>
                  </a:path>
                </a:pathLst>
              </a:custGeom>
              <a:solidFill>
                <a:srgbClr val="6FA7BF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2" name="Google Shape;1282;p77"/>
              <p:cNvSpPr/>
              <p:nvPr/>
            </p:nvSpPr>
            <p:spPr>
              <a:xfrm>
                <a:off x="1704675" y="94550"/>
                <a:ext cx="12525" cy="250"/>
              </a:xfrm>
              <a:custGeom>
                <a:rect b="b" l="l" r="r" t="t"/>
                <a:pathLst>
                  <a:path extrusionOk="0" h="10" w="501">
                    <a:moveTo>
                      <a:pt x="250" y="1"/>
                    </a:moveTo>
                    <a:cubicBezTo>
                      <a:pt x="167" y="1"/>
                      <a:pt x="83" y="4"/>
                      <a:pt x="0" y="10"/>
                    </a:cubicBezTo>
                    <a:lnTo>
                      <a:pt x="500" y="10"/>
                    </a:lnTo>
                    <a:cubicBezTo>
                      <a:pt x="417" y="4"/>
                      <a:pt x="333" y="1"/>
                      <a:pt x="250" y="1"/>
                    </a:cubicBezTo>
                    <a:close/>
                  </a:path>
                </a:pathLst>
              </a:custGeom>
              <a:solidFill>
                <a:srgbClr val="6FA7BF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3" name="Google Shape;1283;p77"/>
              <p:cNvSpPr/>
              <p:nvPr/>
            </p:nvSpPr>
            <p:spPr>
              <a:xfrm>
                <a:off x="1552275" y="67975"/>
                <a:ext cx="152425" cy="64350"/>
              </a:xfrm>
              <a:custGeom>
                <a:rect b="b" l="l" r="r" t="t"/>
                <a:pathLst>
                  <a:path extrusionOk="0" h="2574" w="6097">
                    <a:moveTo>
                      <a:pt x="5902" y="0"/>
                    </a:moveTo>
                    <a:cubicBezTo>
                      <a:pt x="5839" y="0"/>
                      <a:pt x="5775" y="1"/>
                      <a:pt x="5711" y="1"/>
                    </a:cubicBezTo>
                    <a:lnTo>
                      <a:pt x="6096" y="1"/>
                    </a:lnTo>
                    <a:cubicBezTo>
                      <a:pt x="6031" y="1"/>
                      <a:pt x="5967" y="0"/>
                      <a:pt x="5902" y="0"/>
                    </a:cubicBezTo>
                    <a:close/>
                    <a:moveTo>
                      <a:pt x="5703" y="1"/>
                    </a:moveTo>
                    <a:cubicBezTo>
                      <a:pt x="5702" y="1"/>
                      <a:pt x="5701" y="1"/>
                      <a:pt x="5700" y="1"/>
                    </a:cubicBezTo>
                    <a:lnTo>
                      <a:pt x="5700" y="1"/>
                    </a:lnTo>
                    <a:cubicBezTo>
                      <a:pt x="5704" y="1"/>
                      <a:pt x="5707" y="1"/>
                      <a:pt x="5711" y="1"/>
                    </a:cubicBezTo>
                    <a:close/>
                    <a:moveTo>
                      <a:pt x="5700" y="1"/>
                    </a:moveTo>
                    <a:lnTo>
                      <a:pt x="5700" y="1"/>
                    </a:lnTo>
                    <a:cubicBezTo>
                      <a:pt x="3652" y="26"/>
                      <a:pt x="1611" y="428"/>
                      <a:pt x="0" y="1692"/>
                    </a:cubicBezTo>
                    <a:lnTo>
                      <a:pt x="584" y="2573"/>
                    </a:lnTo>
                    <a:cubicBezTo>
                      <a:pt x="1965" y="1430"/>
                      <a:pt x="3810" y="1097"/>
                      <a:pt x="5596" y="1073"/>
                    </a:cubicBezTo>
                    <a:cubicBezTo>
                      <a:pt x="5014" y="978"/>
                      <a:pt x="5048" y="28"/>
                      <a:pt x="5700" y="1"/>
                    </a:cubicBezTo>
                    <a:close/>
                  </a:path>
                </a:pathLst>
              </a:custGeom>
              <a:solidFill>
                <a:srgbClr val="6FA7BF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4" name="Google Shape;1284;p77"/>
              <p:cNvSpPr/>
              <p:nvPr/>
            </p:nvSpPr>
            <p:spPr>
              <a:xfrm>
                <a:off x="1677575" y="68000"/>
                <a:ext cx="54200" cy="26800"/>
              </a:xfrm>
              <a:custGeom>
                <a:rect b="b" l="l" r="r" t="t"/>
                <a:pathLst>
                  <a:path extrusionOk="0" h="1072" w="2168">
                    <a:moveTo>
                      <a:pt x="691" y="0"/>
                    </a:moveTo>
                    <a:cubicBezTo>
                      <a:pt x="36" y="24"/>
                      <a:pt x="1" y="989"/>
                      <a:pt x="584" y="1072"/>
                    </a:cubicBezTo>
                    <a:cubicBezTo>
                      <a:pt x="667" y="1066"/>
                      <a:pt x="751" y="1063"/>
                      <a:pt x="834" y="1063"/>
                    </a:cubicBezTo>
                    <a:cubicBezTo>
                      <a:pt x="917" y="1063"/>
                      <a:pt x="1001" y="1066"/>
                      <a:pt x="1084" y="1072"/>
                    </a:cubicBezTo>
                    <a:cubicBezTo>
                      <a:pt x="1167" y="1066"/>
                      <a:pt x="1251" y="1063"/>
                      <a:pt x="1334" y="1063"/>
                    </a:cubicBezTo>
                    <a:cubicBezTo>
                      <a:pt x="1417" y="1063"/>
                      <a:pt x="1501" y="1066"/>
                      <a:pt x="1584" y="1072"/>
                    </a:cubicBezTo>
                    <a:cubicBezTo>
                      <a:pt x="2168" y="989"/>
                      <a:pt x="2132" y="24"/>
                      <a:pt x="1477" y="0"/>
                    </a:cubicBezTo>
                    <a:close/>
                  </a:path>
                </a:pathLst>
              </a:custGeom>
              <a:solidFill>
                <a:srgbClr val="6FA7BF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5" name="Google Shape;1285;p77"/>
              <p:cNvSpPr/>
              <p:nvPr/>
            </p:nvSpPr>
            <p:spPr>
              <a:xfrm>
                <a:off x="1550475" y="77825"/>
                <a:ext cx="51825" cy="97950"/>
              </a:xfrm>
              <a:custGeom>
                <a:rect b="b" l="l" r="r" t="t"/>
                <a:pathLst>
                  <a:path extrusionOk="0" h="3918" w="2073">
                    <a:moveTo>
                      <a:pt x="1037" y="0"/>
                    </a:moveTo>
                    <a:cubicBezTo>
                      <a:pt x="465" y="0"/>
                      <a:pt x="1" y="465"/>
                      <a:pt x="1" y="1036"/>
                    </a:cubicBezTo>
                    <a:lnTo>
                      <a:pt x="1" y="2882"/>
                    </a:lnTo>
                    <a:cubicBezTo>
                      <a:pt x="1" y="3453"/>
                      <a:pt x="465" y="3917"/>
                      <a:pt x="1037" y="3917"/>
                    </a:cubicBezTo>
                    <a:cubicBezTo>
                      <a:pt x="1608" y="3917"/>
                      <a:pt x="2072" y="3453"/>
                      <a:pt x="2072" y="2882"/>
                    </a:cubicBezTo>
                    <a:lnTo>
                      <a:pt x="2072" y="1036"/>
                    </a:lnTo>
                    <a:cubicBezTo>
                      <a:pt x="2072" y="465"/>
                      <a:pt x="1608" y="0"/>
                      <a:pt x="103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6" name="Google Shape;1286;p77"/>
              <p:cNvSpPr/>
              <p:nvPr/>
            </p:nvSpPr>
            <p:spPr>
              <a:xfrm>
                <a:off x="1805875" y="77825"/>
                <a:ext cx="51800" cy="97950"/>
              </a:xfrm>
              <a:custGeom>
                <a:rect b="b" l="l" r="r" t="t"/>
                <a:pathLst>
                  <a:path extrusionOk="0" h="3918" w="2072">
                    <a:moveTo>
                      <a:pt x="1036" y="0"/>
                    </a:moveTo>
                    <a:cubicBezTo>
                      <a:pt x="465" y="0"/>
                      <a:pt x="0" y="465"/>
                      <a:pt x="0" y="1036"/>
                    </a:cubicBezTo>
                    <a:lnTo>
                      <a:pt x="0" y="2882"/>
                    </a:lnTo>
                    <a:cubicBezTo>
                      <a:pt x="0" y="3453"/>
                      <a:pt x="465" y="3917"/>
                      <a:pt x="1036" y="3917"/>
                    </a:cubicBezTo>
                    <a:cubicBezTo>
                      <a:pt x="1608" y="3917"/>
                      <a:pt x="2072" y="3453"/>
                      <a:pt x="2072" y="2882"/>
                    </a:cubicBezTo>
                    <a:lnTo>
                      <a:pt x="2072" y="1036"/>
                    </a:lnTo>
                    <a:cubicBezTo>
                      <a:pt x="2072" y="465"/>
                      <a:pt x="1608" y="0"/>
                      <a:pt x="103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7" name="Google Shape;1287;p77"/>
              <p:cNvSpPr/>
              <p:nvPr/>
            </p:nvSpPr>
            <p:spPr>
              <a:xfrm>
                <a:off x="1567450" y="-141550"/>
                <a:ext cx="273575" cy="307800"/>
              </a:xfrm>
              <a:custGeom>
                <a:rect b="b" l="l" r="r" t="t"/>
                <a:pathLst>
                  <a:path extrusionOk="0" h="12312" w="10943">
                    <a:moveTo>
                      <a:pt x="5465" y="0"/>
                    </a:moveTo>
                    <a:cubicBezTo>
                      <a:pt x="2441" y="0"/>
                      <a:pt x="0" y="2453"/>
                      <a:pt x="0" y="5477"/>
                    </a:cubicBezTo>
                    <a:lnTo>
                      <a:pt x="0" y="12311"/>
                    </a:lnTo>
                    <a:lnTo>
                      <a:pt x="10942" y="12311"/>
                    </a:lnTo>
                    <a:lnTo>
                      <a:pt x="10942" y="5477"/>
                    </a:lnTo>
                    <a:cubicBezTo>
                      <a:pt x="10942" y="2453"/>
                      <a:pt x="8489" y="0"/>
                      <a:pt x="546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8" name="Google Shape;1288;p77"/>
              <p:cNvSpPr/>
              <p:nvPr/>
            </p:nvSpPr>
            <p:spPr>
              <a:xfrm>
                <a:off x="1556425" y="166225"/>
                <a:ext cx="10750" cy="25625"/>
              </a:xfrm>
              <a:custGeom>
                <a:rect b="b" l="l" r="r" t="t"/>
                <a:pathLst>
                  <a:path extrusionOk="0" h="1025" w="430">
                    <a:moveTo>
                      <a:pt x="1" y="0"/>
                    </a:moveTo>
                    <a:lnTo>
                      <a:pt x="1" y="1024"/>
                    </a:lnTo>
                    <a:lnTo>
                      <a:pt x="429" y="1024"/>
                    </a:lnTo>
                    <a:lnTo>
                      <a:pt x="42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9" name="Google Shape;1289;p77"/>
              <p:cNvSpPr/>
              <p:nvPr/>
            </p:nvSpPr>
            <p:spPr>
              <a:xfrm>
                <a:off x="1841000" y="166225"/>
                <a:ext cx="12225" cy="25625"/>
              </a:xfrm>
              <a:custGeom>
                <a:rect b="b" l="l" r="r" t="t"/>
                <a:pathLst>
                  <a:path extrusionOk="0" h="1025" w="489">
                    <a:moveTo>
                      <a:pt x="0" y="0"/>
                    </a:moveTo>
                    <a:lnTo>
                      <a:pt x="0" y="1024"/>
                    </a:lnTo>
                    <a:lnTo>
                      <a:pt x="488" y="1024"/>
                    </a:lnTo>
                    <a:lnTo>
                      <a:pt x="48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0" name="Google Shape;1290;p77"/>
              <p:cNvSpPr/>
              <p:nvPr/>
            </p:nvSpPr>
            <p:spPr>
              <a:xfrm>
                <a:off x="1567150" y="166225"/>
                <a:ext cx="273875" cy="25625"/>
              </a:xfrm>
              <a:custGeom>
                <a:rect b="b" l="l" r="r" t="t"/>
                <a:pathLst>
                  <a:path extrusionOk="0" h="1025" w="10955">
                    <a:moveTo>
                      <a:pt x="0" y="0"/>
                    </a:moveTo>
                    <a:lnTo>
                      <a:pt x="0" y="1024"/>
                    </a:lnTo>
                    <a:lnTo>
                      <a:pt x="10954" y="1024"/>
                    </a:lnTo>
                    <a:lnTo>
                      <a:pt x="1095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1" name="Google Shape;1291;p77"/>
              <p:cNvSpPr/>
              <p:nvPr/>
            </p:nvSpPr>
            <p:spPr>
              <a:xfrm>
                <a:off x="1629950" y="80800"/>
                <a:ext cx="25025" cy="25025"/>
              </a:xfrm>
              <a:custGeom>
                <a:rect b="b" l="l" r="r" t="t"/>
                <a:pathLst>
                  <a:path extrusionOk="0" h="1001" w="1001">
                    <a:moveTo>
                      <a:pt x="1" y="0"/>
                    </a:moveTo>
                    <a:lnTo>
                      <a:pt x="1001" y="0"/>
                    </a:lnTo>
                    <a:lnTo>
                      <a:pt x="1001" y="1000"/>
                    </a:lnTo>
                    <a:lnTo>
                      <a:pt x="1" y="100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2" name="Google Shape;1292;p77"/>
              <p:cNvSpPr/>
              <p:nvPr/>
            </p:nvSpPr>
            <p:spPr>
              <a:xfrm>
                <a:off x="1660600" y="80800"/>
                <a:ext cx="25325" cy="25025"/>
              </a:xfrm>
              <a:custGeom>
                <a:rect b="b" l="l" r="r" t="t"/>
                <a:pathLst>
                  <a:path extrusionOk="0" h="1001" w="1013">
                    <a:moveTo>
                      <a:pt x="1" y="0"/>
                    </a:moveTo>
                    <a:lnTo>
                      <a:pt x="1" y="1000"/>
                    </a:lnTo>
                    <a:lnTo>
                      <a:pt x="1013" y="1000"/>
                    </a:lnTo>
                    <a:lnTo>
                      <a:pt x="101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3" name="Google Shape;1293;p77"/>
              <p:cNvSpPr/>
              <p:nvPr/>
            </p:nvSpPr>
            <p:spPr>
              <a:xfrm>
                <a:off x="1691575" y="80800"/>
                <a:ext cx="25025" cy="25025"/>
              </a:xfrm>
              <a:custGeom>
                <a:rect b="b" l="l" r="r" t="t"/>
                <a:pathLst>
                  <a:path extrusionOk="0" h="1001" w="1001">
                    <a:moveTo>
                      <a:pt x="0" y="0"/>
                    </a:moveTo>
                    <a:lnTo>
                      <a:pt x="1000" y="0"/>
                    </a:lnTo>
                    <a:lnTo>
                      <a:pt x="1000" y="1000"/>
                    </a:lnTo>
                    <a:lnTo>
                      <a:pt x="0" y="100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4" name="Google Shape;1294;p77"/>
              <p:cNvSpPr/>
              <p:nvPr/>
            </p:nvSpPr>
            <p:spPr>
              <a:xfrm>
                <a:off x="1722225" y="80800"/>
                <a:ext cx="25325" cy="25025"/>
              </a:xfrm>
              <a:custGeom>
                <a:rect b="b" l="l" r="r" t="t"/>
                <a:pathLst>
                  <a:path extrusionOk="0" h="1001" w="1013">
                    <a:moveTo>
                      <a:pt x="1" y="0"/>
                    </a:moveTo>
                    <a:lnTo>
                      <a:pt x="1" y="1000"/>
                    </a:lnTo>
                    <a:lnTo>
                      <a:pt x="1013" y="1000"/>
                    </a:lnTo>
                    <a:lnTo>
                      <a:pt x="101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5" name="Google Shape;1295;p77"/>
              <p:cNvSpPr/>
              <p:nvPr/>
            </p:nvSpPr>
            <p:spPr>
              <a:xfrm>
                <a:off x="1753175" y="80800"/>
                <a:ext cx="25025" cy="25025"/>
              </a:xfrm>
              <a:custGeom>
                <a:rect b="b" l="l" r="r" t="t"/>
                <a:pathLst>
                  <a:path extrusionOk="0" h="1001" w="1001">
                    <a:moveTo>
                      <a:pt x="1" y="0"/>
                    </a:moveTo>
                    <a:lnTo>
                      <a:pt x="1001" y="0"/>
                    </a:lnTo>
                    <a:lnTo>
                      <a:pt x="1001" y="1000"/>
                    </a:lnTo>
                    <a:lnTo>
                      <a:pt x="1" y="100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6" name="Google Shape;1296;p77"/>
              <p:cNvSpPr/>
              <p:nvPr/>
            </p:nvSpPr>
            <p:spPr>
              <a:xfrm>
                <a:off x="1607025" y="-36475"/>
                <a:ext cx="82175" cy="82175"/>
              </a:xfrm>
              <a:custGeom>
                <a:rect b="b" l="l" r="r" t="t"/>
                <a:pathLst>
                  <a:path extrusionOk="0" h="3287" w="3287">
                    <a:moveTo>
                      <a:pt x="3287" y="1643"/>
                    </a:moveTo>
                    <a:cubicBezTo>
                      <a:pt x="3287" y="2548"/>
                      <a:pt x="2549" y="3286"/>
                      <a:pt x="1644" y="3286"/>
                    </a:cubicBezTo>
                    <a:cubicBezTo>
                      <a:pt x="739" y="3286"/>
                      <a:pt x="1" y="2548"/>
                      <a:pt x="1" y="1643"/>
                    </a:cubicBezTo>
                    <a:cubicBezTo>
                      <a:pt x="1" y="738"/>
                      <a:pt x="739" y="0"/>
                      <a:pt x="1644" y="0"/>
                    </a:cubicBezTo>
                    <a:cubicBezTo>
                      <a:pt x="2549" y="0"/>
                      <a:pt x="3287" y="738"/>
                      <a:pt x="3287" y="1643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7" name="Google Shape;1297;p77"/>
              <p:cNvSpPr/>
              <p:nvPr/>
            </p:nvSpPr>
            <p:spPr>
              <a:xfrm>
                <a:off x="1638575" y="-4925"/>
                <a:ext cx="19075" cy="19375"/>
              </a:xfrm>
              <a:custGeom>
                <a:rect b="b" l="l" r="r" t="t"/>
                <a:pathLst>
                  <a:path extrusionOk="0" h="775" w="763">
                    <a:moveTo>
                      <a:pt x="382" y="0"/>
                    </a:moveTo>
                    <a:cubicBezTo>
                      <a:pt x="168" y="0"/>
                      <a:pt x="1" y="179"/>
                      <a:pt x="1" y="381"/>
                    </a:cubicBezTo>
                    <a:cubicBezTo>
                      <a:pt x="1" y="596"/>
                      <a:pt x="168" y="774"/>
                      <a:pt x="382" y="774"/>
                    </a:cubicBezTo>
                    <a:cubicBezTo>
                      <a:pt x="596" y="774"/>
                      <a:pt x="763" y="596"/>
                      <a:pt x="763" y="381"/>
                    </a:cubicBezTo>
                    <a:cubicBezTo>
                      <a:pt x="763" y="179"/>
                      <a:pt x="596" y="0"/>
                      <a:pt x="3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8" name="Google Shape;1298;p77"/>
              <p:cNvSpPr/>
              <p:nvPr/>
            </p:nvSpPr>
            <p:spPr>
              <a:xfrm>
                <a:off x="1718950" y="-36475"/>
                <a:ext cx="82175" cy="82175"/>
              </a:xfrm>
              <a:custGeom>
                <a:rect b="b" l="l" r="r" t="t"/>
                <a:pathLst>
                  <a:path extrusionOk="0" h="3287" w="3287">
                    <a:moveTo>
                      <a:pt x="3287" y="1643"/>
                    </a:moveTo>
                    <a:cubicBezTo>
                      <a:pt x="3287" y="2548"/>
                      <a:pt x="2549" y="3286"/>
                      <a:pt x="1644" y="3286"/>
                    </a:cubicBezTo>
                    <a:cubicBezTo>
                      <a:pt x="739" y="3286"/>
                      <a:pt x="1" y="2548"/>
                      <a:pt x="1" y="1643"/>
                    </a:cubicBezTo>
                    <a:cubicBezTo>
                      <a:pt x="1" y="738"/>
                      <a:pt x="739" y="0"/>
                      <a:pt x="1644" y="0"/>
                    </a:cubicBezTo>
                    <a:cubicBezTo>
                      <a:pt x="2549" y="0"/>
                      <a:pt x="3287" y="738"/>
                      <a:pt x="3287" y="1643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9" name="Google Shape;1299;p77"/>
              <p:cNvSpPr/>
              <p:nvPr/>
            </p:nvSpPr>
            <p:spPr>
              <a:xfrm>
                <a:off x="1750500" y="-4925"/>
                <a:ext cx="19075" cy="19375"/>
              </a:xfrm>
              <a:custGeom>
                <a:rect b="b" l="l" r="r" t="t"/>
                <a:pathLst>
                  <a:path extrusionOk="0" h="775" w="763">
                    <a:moveTo>
                      <a:pt x="382" y="0"/>
                    </a:moveTo>
                    <a:cubicBezTo>
                      <a:pt x="167" y="0"/>
                      <a:pt x="1" y="179"/>
                      <a:pt x="1" y="381"/>
                    </a:cubicBezTo>
                    <a:cubicBezTo>
                      <a:pt x="1" y="596"/>
                      <a:pt x="167" y="774"/>
                      <a:pt x="382" y="774"/>
                    </a:cubicBezTo>
                    <a:cubicBezTo>
                      <a:pt x="596" y="774"/>
                      <a:pt x="763" y="596"/>
                      <a:pt x="763" y="381"/>
                    </a:cubicBezTo>
                    <a:cubicBezTo>
                      <a:pt x="763" y="179"/>
                      <a:pt x="596" y="0"/>
                      <a:pt x="3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300" name="Google Shape;1300;p77"/>
          <p:cNvGrpSpPr/>
          <p:nvPr/>
        </p:nvGrpSpPr>
        <p:grpSpPr>
          <a:xfrm>
            <a:off x="9127876" y="3113396"/>
            <a:ext cx="313018" cy="291055"/>
            <a:chOff x="8652775" y="883650"/>
            <a:chExt cx="38125" cy="35450"/>
          </a:xfrm>
        </p:grpSpPr>
        <p:sp>
          <p:nvSpPr>
            <p:cNvPr id="1301" name="Google Shape;1301;p77"/>
            <p:cNvSpPr/>
            <p:nvPr/>
          </p:nvSpPr>
          <p:spPr>
            <a:xfrm>
              <a:off x="8676900" y="883650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0"/>
                  </a:moveTo>
                  <a:cubicBezTo>
                    <a:pt x="119" y="0"/>
                    <a:pt x="0" y="131"/>
                    <a:pt x="0" y="286"/>
                  </a:cubicBezTo>
                  <a:cubicBezTo>
                    <a:pt x="0" y="441"/>
                    <a:pt x="119" y="560"/>
                    <a:pt x="274" y="560"/>
                  </a:cubicBezTo>
                  <a:cubicBezTo>
                    <a:pt x="429" y="560"/>
                    <a:pt x="560" y="441"/>
                    <a:pt x="560" y="286"/>
                  </a:cubicBezTo>
                  <a:cubicBezTo>
                    <a:pt x="560" y="131"/>
                    <a:pt x="429" y="0"/>
                    <a:pt x="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2" name="Google Shape;1302;p77"/>
            <p:cNvSpPr/>
            <p:nvPr/>
          </p:nvSpPr>
          <p:spPr>
            <a:xfrm>
              <a:off x="8676900" y="905075"/>
              <a:ext cx="14000" cy="14025"/>
            </a:xfrm>
            <a:custGeom>
              <a:rect b="b" l="l" r="r" t="t"/>
              <a:pathLst>
                <a:path extrusionOk="0" h="561" w="560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cubicBezTo>
                    <a:pt x="0" y="429"/>
                    <a:pt x="119" y="560"/>
                    <a:pt x="274" y="560"/>
                  </a:cubicBezTo>
                  <a:cubicBezTo>
                    <a:pt x="429" y="560"/>
                    <a:pt x="560" y="429"/>
                    <a:pt x="560" y="275"/>
                  </a:cubicBez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3" name="Google Shape;1303;p77"/>
            <p:cNvSpPr/>
            <p:nvPr/>
          </p:nvSpPr>
          <p:spPr>
            <a:xfrm>
              <a:off x="8652775" y="905075"/>
              <a:ext cx="14025" cy="14025"/>
            </a:xfrm>
            <a:custGeom>
              <a:rect b="b" l="l" r="r" t="t"/>
              <a:pathLst>
                <a:path extrusionOk="0" h="561" w="561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cubicBezTo>
                    <a:pt x="1" y="429"/>
                    <a:pt x="132" y="560"/>
                    <a:pt x="286" y="560"/>
                  </a:cubicBezTo>
                  <a:cubicBezTo>
                    <a:pt x="441" y="560"/>
                    <a:pt x="560" y="429"/>
                    <a:pt x="560" y="275"/>
                  </a:cubicBezTo>
                  <a:cubicBezTo>
                    <a:pt x="560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04" name="Google Shape;1304;p77"/>
          <p:cNvGrpSpPr/>
          <p:nvPr/>
        </p:nvGrpSpPr>
        <p:grpSpPr>
          <a:xfrm>
            <a:off x="7901181" y="5707722"/>
            <a:ext cx="574516" cy="271556"/>
            <a:chOff x="8703675" y="886625"/>
            <a:chExt cx="69975" cy="33075"/>
          </a:xfrm>
        </p:grpSpPr>
        <p:sp>
          <p:nvSpPr>
            <p:cNvPr id="1305" name="Google Shape;1305;p77"/>
            <p:cNvSpPr/>
            <p:nvPr/>
          </p:nvSpPr>
          <p:spPr>
            <a:xfrm>
              <a:off x="8703675" y="88662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1"/>
                  </a:moveTo>
                  <a:cubicBezTo>
                    <a:pt x="108" y="1"/>
                    <a:pt x="1" y="108"/>
                    <a:pt x="1" y="251"/>
                  </a:cubicBezTo>
                  <a:cubicBezTo>
                    <a:pt x="1" y="393"/>
                    <a:pt x="108" y="501"/>
                    <a:pt x="251" y="501"/>
                  </a:cubicBezTo>
                  <a:lnTo>
                    <a:pt x="2549" y="501"/>
                  </a:lnTo>
                  <a:cubicBezTo>
                    <a:pt x="2691" y="501"/>
                    <a:pt x="2799" y="393"/>
                    <a:pt x="2799" y="251"/>
                  </a:cubicBezTo>
                  <a:cubicBezTo>
                    <a:pt x="2799" y="108"/>
                    <a:pt x="2691" y="1"/>
                    <a:pt x="25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6" name="Google Shape;1306;p77"/>
            <p:cNvSpPr/>
            <p:nvPr/>
          </p:nvSpPr>
          <p:spPr>
            <a:xfrm>
              <a:off x="8703675" y="907175"/>
              <a:ext cx="69975" cy="12525"/>
            </a:xfrm>
            <a:custGeom>
              <a:rect b="b" l="l" r="r" t="t"/>
              <a:pathLst>
                <a:path extrusionOk="0" h="501" w="2799">
                  <a:moveTo>
                    <a:pt x="251" y="0"/>
                  </a:moveTo>
                  <a:cubicBezTo>
                    <a:pt x="108" y="0"/>
                    <a:pt x="1" y="107"/>
                    <a:pt x="1" y="250"/>
                  </a:cubicBezTo>
                  <a:cubicBezTo>
                    <a:pt x="1" y="393"/>
                    <a:pt x="108" y="500"/>
                    <a:pt x="251" y="500"/>
                  </a:cubicBezTo>
                  <a:lnTo>
                    <a:pt x="2549" y="500"/>
                  </a:lnTo>
                  <a:cubicBezTo>
                    <a:pt x="2691" y="500"/>
                    <a:pt x="2799" y="393"/>
                    <a:pt x="2799" y="250"/>
                  </a:cubicBezTo>
                  <a:cubicBezTo>
                    <a:pt x="2799" y="107"/>
                    <a:pt x="2691" y="0"/>
                    <a:pt x="2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307" name="Google Shape;1307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78875" y="1448677"/>
            <a:ext cx="3674362" cy="24699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2" name="Shape 2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3" name="Google Shape;2093;p113"/>
          <p:cNvSpPr txBox="1"/>
          <p:nvPr>
            <p:ph type="title"/>
          </p:nvPr>
        </p:nvSpPr>
        <p:spPr>
          <a:xfrm>
            <a:off x="415600" y="546667"/>
            <a:ext cx="11360700" cy="810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400"/>
              <a:t>Let’s take a tour:</a:t>
            </a:r>
            <a:endParaRPr sz="4400"/>
          </a:p>
        </p:txBody>
      </p:sp>
      <p:pic>
        <p:nvPicPr>
          <p:cNvPr id="2094" name="Google Shape;2094;p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7851" y="1639300"/>
            <a:ext cx="5458150" cy="4881625"/>
          </a:xfrm>
          <a:prstGeom prst="rect">
            <a:avLst/>
          </a:prstGeom>
          <a:noFill/>
          <a:ln>
            <a:noFill/>
          </a:ln>
        </p:spPr>
      </p:pic>
      <p:sp>
        <p:nvSpPr>
          <p:cNvPr id="2095" name="Google Shape;2095;p113"/>
          <p:cNvSpPr txBox="1"/>
          <p:nvPr>
            <p:ph type="title"/>
          </p:nvPr>
        </p:nvSpPr>
        <p:spPr>
          <a:xfrm>
            <a:off x="6944975" y="1261900"/>
            <a:ext cx="4397700" cy="2082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355">
                <a:solidFill>
                  <a:schemeClr val="dk1"/>
                </a:solidFill>
              </a:rPr>
              <a:t>Can you point to:</a:t>
            </a:r>
            <a:endParaRPr sz="4355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/>
          </a:p>
          <a:p>
            <a:pPr indent="-41148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-"/>
            </a:pPr>
            <a:r>
              <a:rPr lang="en" sz="3200">
                <a:solidFill>
                  <a:schemeClr val="dk1"/>
                </a:solidFill>
              </a:rPr>
              <a:t>On/Off button</a:t>
            </a:r>
            <a:endParaRPr sz="3200">
              <a:solidFill>
                <a:schemeClr val="dk1"/>
              </a:solidFill>
            </a:endParaRPr>
          </a:p>
          <a:p>
            <a:pPr indent="-41148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-"/>
            </a:pPr>
            <a:r>
              <a:rPr lang="en" sz="3200">
                <a:solidFill>
                  <a:schemeClr val="dk1"/>
                </a:solidFill>
              </a:rPr>
              <a:t>Charging port</a:t>
            </a:r>
            <a:endParaRPr sz="3200">
              <a:solidFill>
                <a:schemeClr val="dk1"/>
              </a:solidFill>
            </a:endParaRPr>
          </a:p>
          <a:p>
            <a:pPr indent="-41148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-"/>
            </a:pPr>
            <a:r>
              <a:rPr lang="en" sz="3200">
                <a:solidFill>
                  <a:schemeClr val="dk1"/>
                </a:solidFill>
              </a:rPr>
              <a:t>Trackpad</a:t>
            </a:r>
            <a:endParaRPr sz="3200">
              <a:solidFill>
                <a:schemeClr val="dk1"/>
              </a:solidFill>
            </a:endParaRPr>
          </a:p>
          <a:p>
            <a:pPr indent="-41148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-"/>
            </a:pPr>
            <a:r>
              <a:rPr lang="en" sz="3200">
                <a:solidFill>
                  <a:schemeClr val="dk1"/>
                </a:solidFill>
              </a:rPr>
              <a:t>Trackpoint- pointing stick</a:t>
            </a:r>
            <a:endParaRPr sz="3200">
              <a:solidFill>
                <a:schemeClr val="dk1"/>
              </a:solidFill>
            </a:endParaRPr>
          </a:p>
          <a:p>
            <a:pPr indent="-41148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-"/>
            </a:pPr>
            <a:r>
              <a:rPr lang="en" sz="3200">
                <a:solidFill>
                  <a:schemeClr val="dk1"/>
                </a:solidFill>
              </a:rPr>
              <a:t>Headphones port</a:t>
            </a:r>
            <a:endParaRPr sz="3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9" name="Shape 2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0" name="Google Shape;2100;p114"/>
          <p:cNvPicPr preferRelativeResize="0"/>
          <p:nvPr/>
        </p:nvPicPr>
        <p:blipFill rotWithShape="1">
          <a:blip r:embed="rId3">
            <a:alphaModFix/>
          </a:blip>
          <a:srcRect b="0" l="12989" r="10057" t="0"/>
          <a:stretch/>
        </p:blipFill>
        <p:spPr>
          <a:xfrm>
            <a:off x="2917850" y="691100"/>
            <a:ext cx="8989901" cy="6207351"/>
          </a:xfrm>
          <a:prstGeom prst="rect">
            <a:avLst/>
          </a:prstGeom>
          <a:noFill/>
          <a:ln>
            <a:noFill/>
          </a:ln>
        </p:spPr>
      </p:pic>
      <p:sp>
        <p:nvSpPr>
          <p:cNvPr id="2101" name="Google Shape;2101;p114"/>
          <p:cNvSpPr/>
          <p:nvPr/>
        </p:nvSpPr>
        <p:spPr>
          <a:xfrm>
            <a:off x="3202325" y="2912771"/>
            <a:ext cx="1843200" cy="1200000"/>
          </a:xfrm>
          <a:prstGeom prst="ellipse">
            <a:avLst/>
          </a:prstGeom>
          <a:noFill/>
          <a:ln cap="flat" cmpd="sng" w="11430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2" name="Google Shape;2102;p114"/>
          <p:cNvSpPr/>
          <p:nvPr/>
        </p:nvSpPr>
        <p:spPr>
          <a:xfrm>
            <a:off x="4367933" y="1338983"/>
            <a:ext cx="1028400" cy="1031700"/>
          </a:xfrm>
          <a:prstGeom prst="ellipse">
            <a:avLst/>
          </a:prstGeom>
          <a:noFill/>
          <a:ln cap="flat" cmpd="sng" w="7620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3" name="Google Shape;2103;p114"/>
          <p:cNvSpPr txBox="1"/>
          <p:nvPr/>
        </p:nvSpPr>
        <p:spPr>
          <a:xfrm>
            <a:off x="4933875" y="5417725"/>
            <a:ext cx="4614900" cy="12006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>
                <a:latin typeface="Ubuntu"/>
                <a:ea typeface="Ubuntu"/>
                <a:cs typeface="Ubuntu"/>
                <a:sym typeface="Ubuntu"/>
              </a:rPr>
              <a:t>1.Press and hold on Shift</a:t>
            </a:r>
            <a:endParaRPr sz="31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104" name="Google Shape;2104;p114"/>
          <p:cNvSpPr/>
          <p:nvPr/>
        </p:nvSpPr>
        <p:spPr>
          <a:xfrm rot="1761932">
            <a:off x="4630427" y="4433630"/>
            <a:ext cx="1927691" cy="628907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5" name="Google Shape;2105;p114"/>
          <p:cNvSpPr txBox="1"/>
          <p:nvPr/>
        </p:nvSpPr>
        <p:spPr>
          <a:xfrm>
            <a:off x="5396325" y="0"/>
            <a:ext cx="2169600" cy="7233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>
                <a:latin typeface="Ubuntu"/>
                <a:ea typeface="Ubuntu"/>
                <a:cs typeface="Ubuntu"/>
                <a:sym typeface="Ubuntu"/>
              </a:rPr>
              <a:t>2. Press @</a:t>
            </a:r>
            <a:endParaRPr sz="31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106" name="Google Shape;2106;p114"/>
          <p:cNvSpPr/>
          <p:nvPr/>
        </p:nvSpPr>
        <p:spPr>
          <a:xfrm rot="-3561731">
            <a:off x="5100130" y="806640"/>
            <a:ext cx="1193855" cy="628825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07" name="Google Shape;2107;p1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0400" y="2553947"/>
            <a:ext cx="2303525" cy="2348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1" name="Shape 2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2" name="Google Shape;2112;p115"/>
          <p:cNvSpPr txBox="1"/>
          <p:nvPr>
            <p:ph type="title"/>
          </p:nvPr>
        </p:nvSpPr>
        <p:spPr>
          <a:xfrm>
            <a:off x="415600" y="546667"/>
            <a:ext cx="11360700" cy="810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get started:</a:t>
            </a:r>
            <a:endParaRPr/>
          </a:p>
        </p:txBody>
      </p:sp>
      <p:sp>
        <p:nvSpPr>
          <p:cNvPr id="2113" name="Google Shape;2113;p115"/>
          <p:cNvSpPr txBox="1"/>
          <p:nvPr/>
        </p:nvSpPr>
        <p:spPr>
          <a:xfrm>
            <a:off x="779100" y="1430550"/>
            <a:ext cx="5316900" cy="32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Comfortaa Medium"/>
              <a:buAutoNum type="arabicPeriod"/>
            </a:pPr>
            <a:r>
              <a:rPr lang="en" sz="3000">
                <a:solidFill>
                  <a:schemeClr val="dk2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On button</a:t>
            </a:r>
            <a:endParaRPr sz="3000">
              <a:solidFill>
                <a:schemeClr val="dk2"/>
              </a:solidFill>
              <a:latin typeface="Comfortaa Medium"/>
              <a:ea typeface="Comfortaa Medium"/>
              <a:cs typeface="Comfortaa Medium"/>
              <a:sym typeface="Comfortaa Medium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Comfortaa Medium"/>
              <a:buAutoNum type="arabicPeriod"/>
            </a:pPr>
            <a:r>
              <a:rPr lang="en" sz="3000">
                <a:solidFill>
                  <a:schemeClr val="dk2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Wait for BIS logo</a:t>
            </a:r>
            <a:endParaRPr sz="3000">
              <a:solidFill>
                <a:schemeClr val="dk2"/>
              </a:solidFill>
              <a:latin typeface="Comfortaa Medium"/>
              <a:ea typeface="Comfortaa Medium"/>
              <a:cs typeface="Comfortaa Medium"/>
              <a:sym typeface="Comfortaa Medium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Comfortaa Medium"/>
              <a:buAutoNum type="arabicPeriod"/>
            </a:pPr>
            <a:r>
              <a:rPr lang="en" sz="3000">
                <a:solidFill>
                  <a:schemeClr val="dk2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Press Enter</a:t>
            </a:r>
            <a:endParaRPr sz="3000">
              <a:solidFill>
                <a:schemeClr val="dk2"/>
              </a:solidFill>
              <a:latin typeface="Comfortaa Medium"/>
              <a:ea typeface="Comfortaa Medium"/>
              <a:cs typeface="Comfortaa Medium"/>
              <a:sym typeface="Comfortaa Medi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2"/>
              </a:solidFill>
              <a:latin typeface="Comfortaa Medium"/>
              <a:ea typeface="Comfortaa Medium"/>
              <a:cs typeface="Comfortaa Medium"/>
              <a:sym typeface="Comfortaa Medium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Comfortaa Medium"/>
              <a:buAutoNum type="arabicPeriod"/>
            </a:pPr>
            <a:r>
              <a:rPr lang="en" sz="3000">
                <a:solidFill>
                  <a:schemeClr val="dk2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Are you on the DREAMS LAB wifi?</a:t>
            </a:r>
            <a:endParaRPr sz="3000">
              <a:solidFill>
                <a:schemeClr val="dk2"/>
              </a:solidFill>
              <a:latin typeface="Comfortaa Medium"/>
              <a:ea typeface="Comfortaa Medium"/>
              <a:cs typeface="Comfortaa Medium"/>
              <a:sym typeface="Comfortaa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2"/>
              </a:solidFill>
              <a:latin typeface="Comfortaa Medium"/>
              <a:ea typeface="Comfortaa Medium"/>
              <a:cs typeface="Comfortaa Medium"/>
              <a:sym typeface="Comfortaa Medium"/>
            </a:endParaRPr>
          </a:p>
        </p:txBody>
      </p:sp>
      <p:pic>
        <p:nvPicPr>
          <p:cNvPr id="2114" name="Google Shape;2114;p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82825" y="2151324"/>
            <a:ext cx="4821248" cy="3615948"/>
          </a:xfrm>
          <a:prstGeom prst="rect">
            <a:avLst/>
          </a:prstGeom>
          <a:noFill/>
          <a:ln>
            <a:noFill/>
          </a:ln>
        </p:spPr>
      </p:pic>
      <p:sp>
        <p:nvSpPr>
          <p:cNvPr id="2115" name="Google Shape;2115;p115"/>
          <p:cNvSpPr/>
          <p:nvPr/>
        </p:nvSpPr>
        <p:spPr>
          <a:xfrm rot="-4331679">
            <a:off x="8942441" y="3165727"/>
            <a:ext cx="3410248" cy="52655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fortaa Medium"/>
              <a:ea typeface="Comfortaa Medium"/>
              <a:cs typeface="Comfortaa Medium"/>
              <a:sym typeface="Comfortaa Medium"/>
            </a:endParaRPr>
          </a:p>
        </p:txBody>
      </p:sp>
      <p:pic>
        <p:nvPicPr>
          <p:cNvPr id="2116" name="Google Shape;2116;p115"/>
          <p:cNvPicPr preferRelativeResize="0"/>
          <p:nvPr/>
        </p:nvPicPr>
        <p:blipFill rotWithShape="1">
          <a:blip r:embed="rId3">
            <a:alphaModFix/>
          </a:blip>
          <a:srcRect b="16901" l="85405" r="11734" t="79946"/>
          <a:stretch/>
        </p:blipFill>
        <p:spPr>
          <a:xfrm>
            <a:off x="9994200" y="583050"/>
            <a:ext cx="1721866" cy="1423200"/>
          </a:xfrm>
          <a:prstGeom prst="rect">
            <a:avLst/>
          </a:prstGeom>
          <a:solidFill>
            <a:srgbClr val="FFFF00"/>
          </a:solidFill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0" name="Shape 2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1" name="Google Shape;2121;p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23375" y="2881900"/>
            <a:ext cx="7068624" cy="3976099"/>
          </a:xfrm>
          <a:prstGeom prst="rect">
            <a:avLst/>
          </a:prstGeom>
          <a:noFill/>
          <a:ln>
            <a:noFill/>
          </a:ln>
        </p:spPr>
      </p:pic>
      <p:sp>
        <p:nvSpPr>
          <p:cNvPr id="2122" name="Google Shape;2122;p116"/>
          <p:cNvSpPr/>
          <p:nvPr/>
        </p:nvSpPr>
        <p:spPr>
          <a:xfrm>
            <a:off x="11082192" y="3130258"/>
            <a:ext cx="1238400" cy="762000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3" name="Google Shape;2123;p116"/>
          <p:cNvSpPr/>
          <p:nvPr/>
        </p:nvSpPr>
        <p:spPr>
          <a:xfrm rot="1444709">
            <a:off x="9885316" y="2082228"/>
            <a:ext cx="1564753" cy="761968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Click Here</a:t>
            </a:r>
            <a:endParaRPr sz="1900"/>
          </a:p>
        </p:txBody>
      </p:sp>
      <p:pic>
        <p:nvPicPr>
          <p:cNvPr id="2124" name="Google Shape;2124;p1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6195908" cy="3976101"/>
          </a:xfrm>
          <a:prstGeom prst="rect">
            <a:avLst/>
          </a:prstGeom>
          <a:noFill/>
          <a:ln>
            <a:noFill/>
          </a:ln>
        </p:spPr>
      </p:pic>
      <p:sp>
        <p:nvSpPr>
          <p:cNvPr id="2125" name="Google Shape;2125;p116"/>
          <p:cNvSpPr/>
          <p:nvPr/>
        </p:nvSpPr>
        <p:spPr>
          <a:xfrm>
            <a:off x="2219029" y="2667000"/>
            <a:ext cx="1739400" cy="762000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6" name="Google Shape;2126;p116"/>
          <p:cNvSpPr/>
          <p:nvPr/>
        </p:nvSpPr>
        <p:spPr>
          <a:xfrm>
            <a:off x="696050" y="4101975"/>
            <a:ext cx="3159300" cy="2671200"/>
          </a:xfrm>
          <a:prstGeom prst="star6">
            <a:avLst>
              <a:gd fmla="val 28868" name="adj"/>
              <a:gd fmla="val 115470" name="hf"/>
            </a:avLst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Comfortaa Medium"/>
                <a:ea typeface="Comfortaa Medium"/>
                <a:cs typeface="Comfortaa Medium"/>
                <a:sym typeface="Comfortaa Medium"/>
              </a:rPr>
              <a:t>Please make sure your language is set to English</a:t>
            </a:r>
            <a:endParaRPr sz="2000">
              <a:latin typeface="Comfortaa Medium"/>
              <a:ea typeface="Comfortaa Medium"/>
              <a:cs typeface="Comfortaa Medium"/>
              <a:sym typeface="Comfortaa Medium"/>
            </a:endParaRPr>
          </a:p>
        </p:txBody>
      </p:sp>
      <p:sp>
        <p:nvSpPr>
          <p:cNvPr id="2127" name="Google Shape;2127;p116"/>
          <p:cNvSpPr/>
          <p:nvPr/>
        </p:nvSpPr>
        <p:spPr>
          <a:xfrm>
            <a:off x="4073700" y="4911050"/>
            <a:ext cx="3596100" cy="333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fortaa Medium"/>
              <a:ea typeface="Comfortaa Medium"/>
              <a:cs typeface="Comfortaa Medium"/>
              <a:sym typeface="Comfortaa Medium"/>
            </a:endParaRPr>
          </a:p>
        </p:txBody>
      </p:sp>
      <p:pic>
        <p:nvPicPr>
          <p:cNvPr id="2128" name="Google Shape;2128;p1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77375" y="120750"/>
            <a:ext cx="2012875" cy="2012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2" name="Shape 2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3" name="Google Shape;2133;p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200" y="203200"/>
            <a:ext cx="11469514" cy="6451601"/>
          </a:xfrm>
          <a:prstGeom prst="rect">
            <a:avLst/>
          </a:prstGeom>
          <a:noFill/>
          <a:ln>
            <a:noFill/>
          </a:ln>
        </p:spPr>
      </p:pic>
      <p:sp>
        <p:nvSpPr>
          <p:cNvPr id="2134" name="Google Shape;2134;p117"/>
          <p:cNvSpPr/>
          <p:nvPr/>
        </p:nvSpPr>
        <p:spPr>
          <a:xfrm>
            <a:off x="3891633" y="2503700"/>
            <a:ext cx="4054800" cy="1061100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5" name="Google Shape;2135;p117"/>
          <p:cNvSpPr/>
          <p:nvPr/>
        </p:nvSpPr>
        <p:spPr>
          <a:xfrm>
            <a:off x="721167" y="2245167"/>
            <a:ext cx="3415200" cy="1605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Type your Email Here</a:t>
            </a:r>
            <a:endParaRPr sz="190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9" name="Shape 2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0" name="Google Shape;2140;p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5617"/>
            <a:ext cx="12192002" cy="6454950"/>
          </a:xfrm>
          <a:prstGeom prst="rect">
            <a:avLst/>
          </a:prstGeom>
          <a:noFill/>
          <a:ln>
            <a:noFill/>
          </a:ln>
        </p:spPr>
      </p:pic>
      <p:sp>
        <p:nvSpPr>
          <p:cNvPr id="2141" name="Google Shape;2141;p118"/>
          <p:cNvSpPr/>
          <p:nvPr/>
        </p:nvSpPr>
        <p:spPr>
          <a:xfrm>
            <a:off x="6789967" y="4503967"/>
            <a:ext cx="1401600" cy="857100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2" name="Google Shape;2142;p118"/>
          <p:cNvSpPr/>
          <p:nvPr/>
        </p:nvSpPr>
        <p:spPr>
          <a:xfrm>
            <a:off x="5225167" y="4503967"/>
            <a:ext cx="1564800" cy="762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Click Here</a:t>
            </a:r>
            <a:endParaRPr sz="190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6" name="Shape 2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7" name="Google Shape;2147;p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568" y="235317"/>
            <a:ext cx="12046867" cy="6387367"/>
          </a:xfrm>
          <a:prstGeom prst="rect">
            <a:avLst/>
          </a:prstGeom>
          <a:noFill/>
          <a:ln>
            <a:noFill/>
          </a:ln>
        </p:spPr>
      </p:pic>
      <p:sp>
        <p:nvSpPr>
          <p:cNvPr id="2148" name="Google Shape;2148;p119"/>
          <p:cNvSpPr/>
          <p:nvPr/>
        </p:nvSpPr>
        <p:spPr>
          <a:xfrm>
            <a:off x="3673900" y="2367800"/>
            <a:ext cx="4313700" cy="1061100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9" name="Google Shape;2149;p119"/>
          <p:cNvSpPr/>
          <p:nvPr/>
        </p:nvSpPr>
        <p:spPr>
          <a:xfrm>
            <a:off x="762000" y="2177133"/>
            <a:ext cx="3415200" cy="1605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Type your Email Here</a:t>
            </a:r>
            <a:endParaRPr sz="190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3" name="Shape 2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4" name="Google Shape;2154;p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200" y="203200"/>
            <a:ext cx="11912904" cy="6329101"/>
          </a:xfrm>
          <a:prstGeom prst="rect">
            <a:avLst/>
          </a:prstGeom>
          <a:noFill/>
          <a:ln>
            <a:noFill/>
          </a:ln>
        </p:spPr>
      </p:pic>
      <p:sp>
        <p:nvSpPr>
          <p:cNvPr id="2155" name="Google Shape;2155;p120"/>
          <p:cNvSpPr/>
          <p:nvPr/>
        </p:nvSpPr>
        <p:spPr>
          <a:xfrm>
            <a:off x="3959667" y="3007200"/>
            <a:ext cx="3782700" cy="1061100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6" name="Google Shape;2156;p120"/>
          <p:cNvSpPr/>
          <p:nvPr/>
        </p:nvSpPr>
        <p:spPr>
          <a:xfrm>
            <a:off x="5151700" y="4162467"/>
            <a:ext cx="1564800" cy="762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Click Here</a:t>
            </a:r>
            <a:endParaRPr sz="190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0" name="Shape 2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1" name="Google Shape;2161;p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6618" y="168825"/>
            <a:ext cx="11162030" cy="6278650"/>
          </a:xfrm>
          <a:prstGeom prst="rect">
            <a:avLst/>
          </a:prstGeom>
          <a:noFill/>
          <a:ln>
            <a:noFill/>
          </a:ln>
        </p:spPr>
      </p:pic>
      <p:sp>
        <p:nvSpPr>
          <p:cNvPr id="2162" name="Google Shape;2162;p121"/>
          <p:cNvSpPr txBox="1"/>
          <p:nvPr>
            <p:ph idx="1" type="body"/>
          </p:nvPr>
        </p:nvSpPr>
        <p:spPr>
          <a:xfrm>
            <a:off x="415600" y="5158280"/>
            <a:ext cx="7998300" cy="1289100"/>
          </a:xfrm>
          <a:prstGeom prst="rect">
            <a:avLst/>
          </a:prstGeom>
          <a:solidFill>
            <a:schemeClr val="accent1"/>
          </a:solidFill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900">
                <a:solidFill>
                  <a:schemeClr val="lt1"/>
                </a:solidFill>
              </a:rPr>
              <a:t>The Waffle</a:t>
            </a:r>
            <a:endParaRPr sz="9900">
              <a:solidFill>
                <a:schemeClr val="lt1"/>
              </a:solidFill>
            </a:endParaRPr>
          </a:p>
        </p:txBody>
      </p:sp>
      <p:cxnSp>
        <p:nvCxnSpPr>
          <p:cNvPr id="2163" name="Google Shape;2163;p121"/>
          <p:cNvCxnSpPr/>
          <p:nvPr/>
        </p:nvCxnSpPr>
        <p:spPr>
          <a:xfrm flipH="1" rot="10800000">
            <a:off x="6834500" y="1417600"/>
            <a:ext cx="3619800" cy="4078200"/>
          </a:xfrm>
          <a:prstGeom prst="straightConnector1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med" w="med" type="none"/>
            <a:tailEnd len="med" w="med" type="diamond"/>
          </a:ln>
        </p:spPr>
      </p:cxnSp>
      <p:sp>
        <p:nvSpPr>
          <p:cNvPr id="2164" name="Google Shape;2164;p121"/>
          <p:cNvSpPr/>
          <p:nvPr/>
        </p:nvSpPr>
        <p:spPr>
          <a:xfrm>
            <a:off x="10957399" y="1730400"/>
            <a:ext cx="642000" cy="762000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8" name="Shape 2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9" name="Google Shape;2169;p122"/>
          <p:cNvPicPr preferRelativeResize="0"/>
          <p:nvPr/>
        </p:nvPicPr>
        <p:blipFill rotWithShape="1">
          <a:blip r:embed="rId3">
            <a:alphaModFix/>
          </a:blip>
          <a:srcRect b="4611" l="0" r="0" t="11234"/>
          <a:stretch/>
        </p:blipFill>
        <p:spPr>
          <a:xfrm>
            <a:off x="869725" y="1126950"/>
            <a:ext cx="10425451" cy="5483475"/>
          </a:xfrm>
          <a:prstGeom prst="rect">
            <a:avLst/>
          </a:prstGeom>
          <a:noFill/>
          <a:ln>
            <a:noFill/>
          </a:ln>
        </p:spPr>
      </p:pic>
      <p:sp>
        <p:nvSpPr>
          <p:cNvPr id="2170" name="Google Shape;2170;p122"/>
          <p:cNvSpPr txBox="1"/>
          <p:nvPr>
            <p:ph idx="1" type="body"/>
          </p:nvPr>
        </p:nvSpPr>
        <p:spPr>
          <a:xfrm>
            <a:off x="415600" y="5158280"/>
            <a:ext cx="7998300" cy="1289100"/>
          </a:xfrm>
          <a:prstGeom prst="rect">
            <a:avLst/>
          </a:prstGeom>
          <a:solidFill>
            <a:schemeClr val="accent1"/>
          </a:solidFill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900">
                <a:solidFill>
                  <a:schemeClr val="lt1"/>
                </a:solidFill>
              </a:rPr>
              <a:t>Join Class</a:t>
            </a:r>
            <a:endParaRPr sz="9900">
              <a:solidFill>
                <a:schemeClr val="lt1"/>
              </a:solidFill>
            </a:endParaRPr>
          </a:p>
        </p:txBody>
      </p:sp>
      <p:cxnSp>
        <p:nvCxnSpPr>
          <p:cNvPr id="2171" name="Google Shape;2171;p122"/>
          <p:cNvCxnSpPr/>
          <p:nvPr/>
        </p:nvCxnSpPr>
        <p:spPr>
          <a:xfrm flipH="1" rot="10800000">
            <a:off x="6834500" y="1531300"/>
            <a:ext cx="3306600" cy="3964500"/>
          </a:xfrm>
          <a:prstGeom prst="straightConnector1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med" w="med" type="none"/>
            <a:tailEnd len="med" w="med" type="diamond"/>
          </a:ln>
        </p:spPr>
      </p:cxnSp>
      <p:sp>
        <p:nvSpPr>
          <p:cNvPr id="2172" name="Google Shape;2172;p122"/>
          <p:cNvSpPr txBox="1"/>
          <p:nvPr/>
        </p:nvSpPr>
        <p:spPr>
          <a:xfrm>
            <a:off x="1168300" y="218000"/>
            <a:ext cx="71469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rPr>
              <a:t>Join Google Classroom </a:t>
            </a:r>
            <a:endParaRPr/>
          </a:p>
        </p:txBody>
      </p:sp>
      <p:pic>
        <p:nvPicPr>
          <p:cNvPr id="2173" name="Google Shape;2173;p1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13900" y="-50700"/>
            <a:ext cx="1243850" cy="106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Google Shape;1312;p78"/>
          <p:cNvSpPr txBox="1"/>
          <p:nvPr>
            <p:ph type="title"/>
          </p:nvPr>
        </p:nvSpPr>
        <p:spPr>
          <a:xfrm>
            <a:off x="415650" y="147592"/>
            <a:ext cx="11360700" cy="810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700"/>
              <a:t>If…then… </a:t>
            </a:r>
            <a:endParaRPr sz="4700"/>
          </a:p>
        </p:txBody>
      </p:sp>
      <p:sp>
        <p:nvSpPr>
          <p:cNvPr id="1313" name="Google Shape;1313;p78"/>
          <p:cNvSpPr txBox="1"/>
          <p:nvPr/>
        </p:nvSpPr>
        <p:spPr>
          <a:xfrm>
            <a:off x="4406200" y="2936550"/>
            <a:ext cx="3550200" cy="17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>
                <a:solidFill>
                  <a:schemeClr val="dk2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If I am waiting outside for my teacher, then….</a:t>
            </a:r>
            <a:endParaRPr sz="3100">
              <a:solidFill>
                <a:schemeClr val="dk2"/>
              </a:solidFill>
              <a:latin typeface="Comfortaa Medium"/>
              <a:ea typeface="Comfortaa Medium"/>
              <a:cs typeface="Comfortaa Medium"/>
              <a:sym typeface="Comfortaa Medium"/>
            </a:endParaRPr>
          </a:p>
        </p:txBody>
      </p:sp>
      <p:sp>
        <p:nvSpPr>
          <p:cNvPr id="1314" name="Google Shape;1314;p78"/>
          <p:cNvSpPr/>
          <p:nvPr/>
        </p:nvSpPr>
        <p:spPr>
          <a:xfrm>
            <a:off x="938475" y="1587975"/>
            <a:ext cx="3135300" cy="19104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latin typeface="Comfortaa Medium"/>
                <a:ea typeface="Comfortaa Medium"/>
                <a:cs typeface="Comfortaa Medium"/>
                <a:sym typeface="Comfortaa Medium"/>
              </a:rPr>
              <a:t>…I should play on my iPad.</a:t>
            </a:r>
            <a:endParaRPr sz="2700">
              <a:latin typeface="Comfortaa Medium"/>
              <a:ea typeface="Comfortaa Medium"/>
              <a:cs typeface="Comfortaa Medium"/>
              <a:sym typeface="Comfortaa Medium"/>
            </a:endParaRPr>
          </a:p>
        </p:txBody>
      </p:sp>
      <p:sp>
        <p:nvSpPr>
          <p:cNvPr id="1315" name="Google Shape;1315;p78"/>
          <p:cNvSpPr/>
          <p:nvPr/>
        </p:nvSpPr>
        <p:spPr>
          <a:xfrm>
            <a:off x="415650" y="4539300"/>
            <a:ext cx="3743400" cy="1617600"/>
          </a:xfrm>
          <a:prstGeom prst="rect">
            <a:avLst/>
          </a:prstGeom>
          <a:solidFill>
            <a:srgbClr val="0000FF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…I should wait quietly against the wall. </a:t>
            </a:r>
            <a:endParaRPr sz="2400">
              <a:solidFill>
                <a:schemeClr val="lt1"/>
              </a:solidFill>
              <a:latin typeface="Comfortaa Medium"/>
              <a:ea typeface="Comfortaa Medium"/>
              <a:cs typeface="Comfortaa Medium"/>
              <a:sym typeface="Comfortaa Medium"/>
            </a:endParaRPr>
          </a:p>
        </p:txBody>
      </p:sp>
      <p:sp>
        <p:nvSpPr>
          <p:cNvPr id="1316" name="Google Shape;1316;p78"/>
          <p:cNvSpPr/>
          <p:nvPr/>
        </p:nvSpPr>
        <p:spPr>
          <a:xfrm>
            <a:off x="8288825" y="1898250"/>
            <a:ext cx="3135300" cy="1775100"/>
          </a:xfrm>
          <a:prstGeom prst="rect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latin typeface="Comfortaa Medium"/>
                <a:ea typeface="Comfortaa Medium"/>
                <a:cs typeface="Comfortaa Medium"/>
                <a:sym typeface="Comfortaa Medium"/>
              </a:rPr>
              <a:t>…I should speak loudly to my friends.</a:t>
            </a:r>
            <a:endParaRPr sz="2600">
              <a:latin typeface="Comfortaa Medium"/>
              <a:ea typeface="Comfortaa Medium"/>
              <a:cs typeface="Comfortaa Medium"/>
              <a:sym typeface="Comfortaa Medium"/>
            </a:endParaRPr>
          </a:p>
        </p:txBody>
      </p:sp>
      <p:sp>
        <p:nvSpPr>
          <p:cNvPr id="1317" name="Google Shape;1317;p78"/>
          <p:cNvSpPr/>
          <p:nvPr/>
        </p:nvSpPr>
        <p:spPr>
          <a:xfrm>
            <a:off x="7284400" y="4770450"/>
            <a:ext cx="3550200" cy="16716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omfortaa Medium"/>
                <a:ea typeface="Comfortaa Medium"/>
                <a:cs typeface="Comfortaa Medium"/>
                <a:sym typeface="Comfortaa Medium"/>
              </a:rPr>
              <a:t>…I should just go in and wait inside.</a:t>
            </a:r>
            <a:endParaRPr sz="2400">
              <a:latin typeface="Comfortaa Medium"/>
              <a:ea typeface="Comfortaa Medium"/>
              <a:cs typeface="Comfortaa Medium"/>
              <a:sym typeface="Comfortaa Medium"/>
            </a:endParaRPr>
          </a:p>
        </p:txBody>
      </p:sp>
      <p:pic>
        <p:nvPicPr>
          <p:cNvPr id="1318" name="Google Shape;1318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50450" y="0"/>
            <a:ext cx="1841550" cy="18415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19" name="Google Shape;1319;p78"/>
          <p:cNvGrpSpPr/>
          <p:nvPr/>
        </p:nvGrpSpPr>
        <p:grpSpPr>
          <a:xfrm>
            <a:off x="5392000" y="1258269"/>
            <a:ext cx="1407989" cy="1207340"/>
            <a:chOff x="4041575" y="1574875"/>
            <a:chExt cx="296475" cy="254225"/>
          </a:xfrm>
        </p:grpSpPr>
        <p:sp>
          <p:nvSpPr>
            <p:cNvPr id="1320" name="Google Shape;1320;p78"/>
            <p:cNvSpPr/>
            <p:nvPr/>
          </p:nvSpPr>
          <p:spPr>
            <a:xfrm>
              <a:off x="4041575" y="1574875"/>
              <a:ext cx="296475" cy="254225"/>
            </a:xfrm>
            <a:custGeom>
              <a:rect b="b" l="l" r="r" t="t"/>
              <a:pathLst>
                <a:path extrusionOk="0" h="10169" w="11859">
                  <a:moveTo>
                    <a:pt x="655" y="0"/>
                  </a:moveTo>
                  <a:cubicBezTo>
                    <a:pt x="286" y="0"/>
                    <a:pt x="0" y="298"/>
                    <a:pt x="0" y="655"/>
                  </a:cubicBezTo>
                  <a:cubicBezTo>
                    <a:pt x="0" y="941"/>
                    <a:pt x="179" y="1179"/>
                    <a:pt x="429" y="1274"/>
                  </a:cubicBezTo>
                  <a:lnTo>
                    <a:pt x="429" y="4561"/>
                  </a:lnTo>
                  <a:cubicBezTo>
                    <a:pt x="238" y="4739"/>
                    <a:pt x="119" y="5001"/>
                    <a:pt x="119" y="5275"/>
                  </a:cubicBezTo>
                  <a:cubicBezTo>
                    <a:pt x="119" y="5811"/>
                    <a:pt x="548" y="6251"/>
                    <a:pt x="1084" y="6251"/>
                  </a:cubicBezTo>
                  <a:cubicBezTo>
                    <a:pt x="1095" y="6251"/>
                    <a:pt x="1119" y="6239"/>
                    <a:pt x="1131" y="6239"/>
                  </a:cubicBezTo>
                  <a:cubicBezTo>
                    <a:pt x="1584" y="8478"/>
                    <a:pt x="3560" y="10168"/>
                    <a:pt x="5929" y="10168"/>
                  </a:cubicBezTo>
                  <a:cubicBezTo>
                    <a:pt x="8299" y="10168"/>
                    <a:pt x="10275" y="8478"/>
                    <a:pt x="10716" y="6239"/>
                  </a:cubicBezTo>
                  <a:cubicBezTo>
                    <a:pt x="10728" y="6239"/>
                    <a:pt x="10751" y="6251"/>
                    <a:pt x="10763" y="6251"/>
                  </a:cubicBezTo>
                  <a:cubicBezTo>
                    <a:pt x="11299" y="6251"/>
                    <a:pt x="11728" y="5811"/>
                    <a:pt x="11728" y="5275"/>
                  </a:cubicBezTo>
                  <a:cubicBezTo>
                    <a:pt x="11728" y="5001"/>
                    <a:pt x="11609" y="4739"/>
                    <a:pt x="11418" y="4561"/>
                  </a:cubicBezTo>
                  <a:lnTo>
                    <a:pt x="11418" y="1274"/>
                  </a:lnTo>
                  <a:cubicBezTo>
                    <a:pt x="11668" y="1179"/>
                    <a:pt x="11859" y="941"/>
                    <a:pt x="11859" y="655"/>
                  </a:cubicBezTo>
                  <a:cubicBezTo>
                    <a:pt x="11859" y="298"/>
                    <a:pt x="11561" y="0"/>
                    <a:pt x="11192" y="0"/>
                  </a:cubicBezTo>
                  <a:cubicBezTo>
                    <a:pt x="10835" y="0"/>
                    <a:pt x="10537" y="298"/>
                    <a:pt x="10537" y="655"/>
                  </a:cubicBezTo>
                  <a:cubicBezTo>
                    <a:pt x="10537" y="941"/>
                    <a:pt x="10728" y="1179"/>
                    <a:pt x="10978" y="1274"/>
                  </a:cubicBezTo>
                  <a:lnTo>
                    <a:pt x="10978" y="4334"/>
                  </a:lnTo>
                  <a:cubicBezTo>
                    <a:pt x="10906" y="4311"/>
                    <a:pt x="10835" y="4311"/>
                    <a:pt x="10763" y="4311"/>
                  </a:cubicBezTo>
                  <a:lnTo>
                    <a:pt x="10716" y="4311"/>
                  </a:lnTo>
                  <a:cubicBezTo>
                    <a:pt x="10275" y="2072"/>
                    <a:pt x="8299" y="381"/>
                    <a:pt x="5929" y="381"/>
                  </a:cubicBezTo>
                  <a:cubicBezTo>
                    <a:pt x="3560" y="381"/>
                    <a:pt x="1584" y="2072"/>
                    <a:pt x="1131" y="4311"/>
                  </a:cubicBezTo>
                  <a:lnTo>
                    <a:pt x="1084" y="4311"/>
                  </a:lnTo>
                  <a:cubicBezTo>
                    <a:pt x="1012" y="4311"/>
                    <a:pt x="941" y="4311"/>
                    <a:pt x="881" y="4334"/>
                  </a:cubicBezTo>
                  <a:lnTo>
                    <a:pt x="881" y="1274"/>
                  </a:lnTo>
                  <a:cubicBezTo>
                    <a:pt x="1131" y="1179"/>
                    <a:pt x="1310" y="941"/>
                    <a:pt x="1310" y="655"/>
                  </a:cubicBezTo>
                  <a:cubicBezTo>
                    <a:pt x="1310" y="298"/>
                    <a:pt x="1012" y="0"/>
                    <a:pt x="655" y="0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2032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2820000" dist="88900">
                <a:schemeClr val="lt2">
                  <a:alpha val="26000"/>
                </a:schemeClr>
              </a:outerShdw>
            </a:effectLst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321" name="Google Shape;1321;p78"/>
            <p:cNvGrpSpPr/>
            <p:nvPr/>
          </p:nvGrpSpPr>
          <p:grpSpPr>
            <a:xfrm>
              <a:off x="4041575" y="1575025"/>
              <a:ext cx="296475" cy="253925"/>
              <a:chOff x="4041575" y="-114775"/>
              <a:chExt cx="296475" cy="253925"/>
            </a:xfrm>
          </p:grpSpPr>
          <p:sp>
            <p:nvSpPr>
              <p:cNvPr id="1322" name="Google Shape;1322;p78"/>
              <p:cNvSpPr/>
              <p:nvPr/>
            </p:nvSpPr>
            <p:spPr>
              <a:xfrm>
                <a:off x="4052275" y="-104050"/>
                <a:ext cx="11050" cy="125925"/>
              </a:xfrm>
              <a:custGeom>
                <a:rect b="b" l="l" r="r" t="t"/>
                <a:pathLst>
                  <a:path extrusionOk="0" h="5037" w="442">
                    <a:moveTo>
                      <a:pt x="227" y="1"/>
                    </a:moveTo>
                    <a:cubicBezTo>
                      <a:pt x="96" y="1"/>
                      <a:pt x="1" y="96"/>
                      <a:pt x="1" y="227"/>
                    </a:cubicBezTo>
                    <a:lnTo>
                      <a:pt x="1" y="4823"/>
                    </a:lnTo>
                    <a:cubicBezTo>
                      <a:pt x="1" y="4942"/>
                      <a:pt x="96" y="5037"/>
                      <a:pt x="227" y="5037"/>
                    </a:cubicBezTo>
                    <a:cubicBezTo>
                      <a:pt x="346" y="5037"/>
                      <a:pt x="441" y="4942"/>
                      <a:pt x="441" y="4823"/>
                    </a:cubicBezTo>
                    <a:lnTo>
                      <a:pt x="441" y="227"/>
                    </a:lnTo>
                    <a:cubicBezTo>
                      <a:pt x="441" y="96"/>
                      <a:pt x="346" y="1"/>
                      <a:pt x="22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3" name="Google Shape;1323;p78"/>
              <p:cNvSpPr/>
              <p:nvPr/>
            </p:nvSpPr>
            <p:spPr>
              <a:xfrm>
                <a:off x="4041575" y="-114775"/>
                <a:ext cx="32750" cy="32775"/>
              </a:xfrm>
              <a:custGeom>
                <a:rect b="b" l="l" r="r" t="t"/>
                <a:pathLst>
                  <a:path extrusionOk="0" h="1311" w="1310">
                    <a:moveTo>
                      <a:pt x="655" y="1"/>
                    </a:moveTo>
                    <a:cubicBezTo>
                      <a:pt x="286" y="1"/>
                      <a:pt x="0" y="287"/>
                      <a:pt x="0" y="656"/>
                    </a:cubicBezTo>
                    <a:cubicBezTo>
                      <a:pt x="0" y="1013"/>
                      <a:pt x="286" y="1311"/>
                      <a:pt x="655" y="1311"/>
                    </a:cubicBezTo>
                    <a:cubicBezTo>
                      <a:pt x="1012" y="1311"/>
                      <a:pt x="1310" y="1013"/>
                      <a:pt x="1310" y="656"/>
                    </a:cubicBezTo>
                    <a:cubicBezTo>
                      <a:pt x="1310" y="287"/>
                      <a:pt x="1012" y="1"/>
                      <a:pt x="65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4" name="Google Shape;1324;p78"/>
              <p:cNvSpPr/>
              <p:nvPr/>
            </p:nvSpPr>
            <p:spPr>
              <a:xfrm>
                <a:off x="4316000" y="-104050"/>
                <a:ext cx="11050" cy="125925"/>
              </a:xfrm>
              <a:custGeom>
                <a:rect b="b" l="l" r="r" t="t"/>
                <a:pathLst>
                  <a:path extrusionOk="0" h="5037" w="442">
                    <a:moveTo>
                      <a:pt x="215" y="1"/>
                    </a:moveTo>
                    <a:cubicBezTo>
                      <a:pt x="96" y="1"/>
                      <a:pt x="1" y="96"/>
                      <a:pt x="1" y="227"/>
                    </a:cubicBezTo>
                    <a:lnTo>
                      <a:pt x="1" y="4823"/>
                    </a:lnTo>
                    <a:cubicBezTo>
                      <a:pt x="1" y="4942"/>
                      <a:pt x="96" y="5037"/>
                      <a:pt x="215" y="5037"/>
                    </a:cubicBezTo>
                    <a:cubicBezTo>
                      <a:pt x="346" y="5037"/>
                      <a:pt x="441" y="4942"/>
                      <a:pt x="441" y="4823"/>
                    </a:cubicBezTo>
                    <a:lnTo>
                      <a:pt x="441" y="227"/>
                    </a:lnTo>
                    <a:cubicBezTo>
                      <a:pt x="441" y="96"/>
                      <a:pt x="346" y="1"/>
                      <a:pt x="21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5" name="Google Shape;1325;p78"/>
              <p:cNvSpPr/>
              <p:nvPr/>
            </p:nvSpPr>
            <p:spPr>
              <a:xfrm>
                <a:off x="4305000" y="-114775"/>
                <a:ext cx="33050" cy="32775"/>
              </a:xfrm>
              <a:custGeom>
                <a:rect b="b" l="l" r="r" t="t"/>
                <a:pathLst>
                  <a:path extrusionOk="0" h="1311" w="1322">
                    <a:moveTo>
                      <a:pt x="655" y="1"/>
                    </a:moveTo>
                    <a:cubicBezTo>
                      <a:pt x="298" y="1"/>
                      <a:pt x="0" y="287"/>
                      <a:pt x="0" y="656"/>
                    </a:cubicBezTo>
                    <a:cubicBezTo>
                      <a:pt x="0" y="1013"/>
                      <a:pt x="298" y="1311"/>
                      <a:pt x="655" y="1311"/>
                    </a:cubicBezTo>
                    <a:cubicBezTo>
                      <a:pt x="1024" y="1311"/>
                      <a:pt x="1322" y="1013"/>
                      <a:pt x="1322" y="656"/>
                    </a:cubicBezTo>
                    <a:cubicBezTo>
                      <a:pt x="1322" y="287"/>
                      <a:pt x="1024" y="1"/>
                      <a:pt x="65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6" name="Google Shape;1326;p78"/>
              <p:cNvSpPr/>
              <p:nvPr/>
            </p:nvSpPr>
            <p:spPr>
              <a:xfrm>
                <a:off x="4286525" y="-7300"/>
                <a:ext cx="48250" cy="48525"/>
              </a:xfrm>
              <a:custGeom>
                <a:rect b="b" l="l" r="r" t="t"/>
                <a:pathLst>
                  <a:path extrusionOk="0" h="1941" w="1930">
                    <a:moveTo>
                      <a:pt x="965" y="0"/>
                    </a:moveTo>
                    <a:cubicBezTo>
                      <a:pt x="430" y="0"/>
                      <a:pt x="1" y="441"/>
                      <a:pt x="1" y="976"/>
                    </a:cubicBezTo>
                    <a:cubicBezTo>
                      <a:pt x="1" y="1512"/>
                      <a:pt x="430" y="1941"/>
                      <a:pt x="965" y="1941"/>
                    </a:cubicBezTo>
                    <a:cubicBezTo>
                      <a:pt x="1501" y="1941"/>
                      <a:pt x="1930" y="1512"/>
                      <a:pt x="1930" y="976"/>
                    </a:cubicBezTo>
                    <a:cubicBezTo>
                      <a:pt x="1930" y="441"/>
                      <a:pt x="1501" y="0"/>
                      <a:pt x="96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7" name="Google Shape;1327;p78"/>
              <p:cNvSpPr/>
              <p:nvPr/>
            </p:nvSpPr>
            <p:spPr>
              <a:xfrm>
                <a:off x="4044550" y="-7300"/>
                <a:ext cx="48525" cy="48525"/>
              </a:xfrm>
              <a:custGeom>
                <a:rect b="b" l="l" r="r" t="t"/>
                <a:pathLst>
                  <a:path extrusionOk="0" h="1941" w="1941">
                    <a:moveTo>
                      <a:pt x="965" y="0"/>
                    </a:moveTo>
                    <a:cubicBezTo>
                      <a:pt x="429" y="0"/>
                      <a:pt x="0" y="441"/>
                      <a:pt x="0" y="976"/>
                    </a:cubicBezTo>
                    <a:cubicBezTo>
                      <a:pt x="0" y="1512"/>
                      <a:pt x="429" y="1941"/>
                      <a:pt x="965" y="1941"/>
                    </a:cubicBezTo>
                    <a:cubicBezTo>
                      <a:pt x="1500" y="1941"/>
                      <a:pt x="1941" y="1512"/>
                      <a:pt x="1941" y="976"/>
                    </a:cubicBezTo>
                    <a:cubicBezTo>
                      <a:pt x="1941" y="441"/>
                      <a:pt x="1500" y="0"/>
                      <a:pt x="96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8" name="Google Shape;1328;p78"/>
              <p:cNvSpPr/>
              <p:nvPr/>
            </p:nvSpPr>
            <p:spPr>
              <a:xfrm>
                <a:off x="4067450" y="-105250"/>
                <a:ext cx="244400" cy="244400"/>
              </a:xfrm>
              <a:custGeom>
                <a:rect b="b" l="l" r="r" t="t"/>
                <a:pathLst>
                  <a:path extrusionOk="0" h="9776" w="9776">
                    <a:moveTo>
                      <a:pt x="4894" y="1"/>
                    </a:moveTo>
                    <a:cubicBezTo>
                      <a:pt x="2192" y="1"/>
                      <a:pt x="1" y="2192"/>
                      <a:pt x="1" y="4894"/>
                    </a:cubicBezTo>
                    <a:cubicBezTo>
                      <a:pt x="1" y="7597"/>
                      <a:pt x="2192" y="9776"/>
                      <a:pt x="4894" y="9776"/>
                    </a:cubicBezTo>
                    <a:cubicBezTo>
                      <a:pt x="7585" y="9776"/>
                      <a:pt x="9776" y="7597"/>
                      <a:pt x="9776" y="4894"/>
                    </a:cubicBezTo>
                    <a:cubicBezTo>
                      <a:pt x="9776" y="2192"/>
                      <a:pt x="7585" y="1"/>
                      <a:pt x="489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9" name="Google Shape;1329;p78"/>
              <p:cNvSpPr/>
              <p:nvPr/>
            </p:nvSpPr>
            <p:spPr>
              <a:xfrm>
                <a:off x="4090375" y="-18625"/>
                <a:ext cx="198575" cy="69975"/>
              </a:xfrm>
              <a:custGeom>
                <a:rect b="b" l="l" r="r" t="t"/>
                <a:pathLst>
                  <a:path extrusionOk="0" h="2799" w="7943">
                    <a:moveTo>
                      <a:pt x="679" y="1"/>
                    </a:moveTo>
                    <a:cubicBezTo>
                      <a:pt x="298" y="1"/>
                      <a:pt x="1" y="310"/>
                      <a:pt x="1" y="679"/>
                    </a:cubicBezTo>
                    <a:lnTo>
                      <a:pt x="1" y="2120"/>
                    </a:lnTo>
                    <a:cubicBezTo>
                      <a:pt x="1" y="2501"/>
                      <a:pt x="298" y="2799"/>
                      <a:pt x="679" y="2799"/>
                    </a:cubicBezTo>
                    <a:lnTo>
                      <a:pt x="7275" y="2799"/>
                    </a:lnTo>
                    <a:cubicBezTo>
                      <a:pt x="7645" y="2799"/>
                      <a:pt x="7942" y="2501"/>
                      <a:pt x="7942" y="2120"/>
                    </a:cubicBezTo>
                    <a:lnTo>
                      <a:pt x="7942" y="679"/>
                    </a:lnTo>
                    <a:cubicBezTo>
                      <a:pt x="7942" y="310"/>
                      <a:pt x="7645" y="1"/>
                      <a:pt x="727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0" name="Google Shape;1330;p78"/>
              <p:cNvSpPr/>
              <p:nvPr/>
            </p:nvSpPr>
            <p:spPr>
              <a:xfrm>
                <a:off x="4119550" y="4600"/>
                <a:ext cx="24725" cy="24725"/>
              </a:xfrm>
              <a:custGeom>
                <a:rect b="b" l="l" r="r" t="t"/>
                <a:pathLst>
                  <a:path extrusionOk="0" h="989" w="989">
                    <a:moveTo>
                      <a:pt x="489" y="0"/>
                    </a:moveTo>
                    <a:cubicBezTo>
                      <a:pt x="215" y="0"/>
                      <a:pt x="1" y="227"/>
                      <a:pt x="1" y="500"/>
                    </a:cubicBezTo>
                    <a:cubicBezTo>
                      <a:pt x="1" y="774"/>
                      <a:pt x="215" y="989"/>
                      <a:pt x="489" y="989"/>
                    </a:cubicBezTo>
                    <a:cubicBezTo>
                      <a:pt x="763" y="989"/>
                      <a:pt x="989" y="774"/>
                      <a:pt x="989" y="500"/>
                    </a:cubicBezTo>
                    <a:cubicBezTo>
                      <a:pt x="989" y="227"/>
                      <a:pt x="763" y="0"/>
                      <a:pt x="48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1" name="Google Shape;1331;p78"/>
              <p:cNvSpPr/>
              <p:nvPr/>
            </p:nvSpPr>
            <p:spPr>
              <a:xfrm>
                <a:off x="4235050" y="4600"/>
                <a:ext cx="25025" cy="24725"/>
              </a:xfrm>
              <a:custGeom>
                <a:rect b="b" l="l" r="r" t="t"/>
                <a:pathLst>
                  <a:path extrusionOk="0" h="989" w="1001">
                    <a:moveTo>
                      <a:pt x="500" y="0"/>
                    </a:moveTo>
                    <a:cubicBezTo>
                      <a:pt x="226" y="0"/>
                      <a:pt x="0" y="227"/>
                      <a:pt x="0" y="500"/>
                    </a:cubicBezTo>
                    <a:cubicBezTo>
                      <a:pt x="0" y="774"/>
                      <a:pt x="226" y="989"/>
                      <a:pt x="500" y="989"/>
                    </a:cubicBezTo>
                    <a:cubicBezTo>
                      <a:pt x="774" y="989"/>
                      <a:pt x="1000" y="774"/>
                      <a:pt x="1000" y="500"/>
                    </a:cubicBezTo>
                    <a:cubicBezTo>
                      <a:pt x="1000" y="227"/>
                      <a:pt x="774" y="0"/>
                      <a:pt x="50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7" name="Shape 2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8" name="Google Shape;2178;p123"/>
          <p:cNvPicPr preferRelativeResize="0"/>
          <p:nvPr/>
        </p:nvPicPr>
        <p:blipFill rotWithShape="1">
          <a:blip r:embed="rId3">
            <a:alphaModFix/>
          </a:blip>
          <a:srcRect b="13196" l="31816" r="32855" t="21894"/>
          <a:stretch/>
        </p:blipFill>
        <p:spPr>
          <a:xfrm>
            <a:off x="3655900" y="211600"/>
            <a:ext cx="5118725" cy="5878374"/>
          </a:xfrm>
          <a:prstGeom prst="rect">
            <a:avLst/>
          </a:prstGeom>
          <a:noFill/>
          <a:ln>
            <a:noFill/>
          </a:ln>
        </p:spPr>
      </p:pic>
      <p:sp>
        <p:nvSpPr>
          <p:cNvPr id="2179" name="Google Shape;2179;p123"/>
          <p:cNvSpPr txBox="1"/>
          <p:nvPr>
            <p:ph idx="1" type="body"/>
          </p:nvPr>
        </p:nvSpPr>
        <p:spPr>
          <a:xfrm>
            <a:off x="415600" y="5158275"/>
            <a:ext cx="11475900" cy="1289100"/>
          </a:xfrm>
          <a:prstGeom prst="rect">
            <a:avLst/>
          </a:prstGeom>
          <a:solidFill>
            <a:schemeClr val="accent1"/>
          </a:solidFill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900">
                <a:solidFill>
                  <a:schemeClr val="lt1"/>
                </a:solidFill>
              </a:rPr>
              <a:t>Enter class code </a:t>
            </a:r>
            <a:endParaRPr sz="9900">
              <a:solidFill>
                <a:schemeClr val="lt1"/>
              </a:solidFill>
            </a:endParaRPr>
          </a:p>
        </p:txBody>
      </p:sp>
      <p:cxnSp>
        <p:nvCxnSpPr>
          <p:cNvPr id="2180" name="Google Shape;2180;p123"/>
          <p:cNvCxnSpPr/>
          <p:nvPr/>
        </p:nvCxnSpPr>
        <p:spPr>
          <a:xfrm rot="10800000">
            <a:off x="6050900" y="3265300"/>
            <a:ext cx="783600" cy="2230500"/>
          </a:xfrm>
          <a:prstGeom prst="straightConnector1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med" w="med" type="none"/>
            <a:tailEnd len="med" w="med" type="diamond"/>
          </a:ln>
        </p:spPr>
      </p:cxn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4" name="Shape 2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5" name="Google Shape;2185;p124"/>
          <p:cNvSpPr txBox="1"/>
          <p:nvPr>
            <p:ph type="title"/>
          </p:nvPr>
        </p:nvSpPr>
        <p:spPr>
          <a:xfrm>
            <a:off x="415650" y="302642"/>
            <a:ext cx="11360700" cy="810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Agree and sign on Google Forms</a:t>
            </a:r>
            <a:endParaRPr/>
          </a:p>
        </p:txBody>
      </p:sp>
      <p:pic>
        <p:nvPicPr>
          <p:cNvPr id="2186" name="Google Shape;2186;p1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1550" y="1534933"/>
            <a:ext cx="7453653" cy="519636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87" name="Google Shape;2187;p124"/>
          <p:cNvGrpSpPr/>
          <p:nvPr/>
        </p:nvGrpSpPr>
        <p:grpSpPr>
          <a:xfrm rot="875996">
            <a:off x="10357549" y="4122338"/>
            <a:ext cx="1361129" cy="1724678"/>
            <a:chOff x="4700075" y="3262363"/>
            <a:chExt cx="560525" cy="710238"/>
          </a:xfrm>
        </p:grpSpPr>
        <p:sp>
          <p:nvSpPr>
            <p:cNvPr id="2188" name="Google Shape;2188;p124"/>
            <p:cNvSpPr/>
            <p:nvPr/>
          </p:nvSpPr>
          <p:spPr>
            <a:xfrm>
              <a:off x="4700075" y="3262375"/>
              <a:ext cx="560525" cy="710225"/>
            </a:xfrm>
            <a:custGeom>
              <a:rect b="b" l="l" r="r" t="t"/>
              <a:pathLst>
                <a:path extrusionOk="0" h="28409" w="22421">
                  <a:moveTo>
                    <a:pt x="6728" y="0"/>
                  </a:moveTo>
                  <a:cubicBezTo>
                    <a:pt x="6121" y="0"/>
                    <a:pt x="5632" y="488"/>
                    <a:pt x="5632" y="1084"/>
                  </a:cubicBezTo>
                  <a:lnTo>
                    <a:pt x="5632" y="3000"/>
                  </a:lnTo>
                  <a:cubicBezTo>
                    <a:pt x="5394" y="3012"/>
                    <a:pt x="5204" y="3215"/>
                    <a:pt x="5204" y="3465"/>
                  </a:cubicBezTo>
                  <a:lnTo>
                    <a:pt x="5204" y="3953"/>
                  </a:lnTo>
                  <a:lnTo>
                    <a:pt x="4716" y="3953"/>
                  </a:lnTo>
                  <a:lnTo>
                    <a:pt x="4716" y="4286"/>
                  </a:lnTo>
                  <a:lnTo>
                    <a:pt x="3263" y="4286"/>
                  </a:lnTo>
                  <a:cubicBezTo>
                    <a:pt x="3120" y="3834"/>
                    <a:pt x="2692" y="3501"/>
                    <a:pt x="2192" y="3501"/>
                  </a:cubicBezTo>
                  <a:cubicBezTo>
                    <a:pt x="1584" y="3501"/>
                    <a:pt x="1084" y="4001"/>
                    <a:pt x="1084" y="4608"/>
                  </a:cubicBezTo>
                  <a:cubicBezTo>
                    <a:pt x="1084" y="5227"/>
                    <a:pt x="1572" y="5727"/>
                    <a:pt x="2192" y="5727"/>
                  </a:cubicBezTo>
                  <a:cubicBezTo>
                    <a:pt x="2692" y="5727"/>
                    <a:pt x="3108" y="5406"/>
                    <a:pt x="3251" y="4953"/>
                  </a:cubicBezTo>
                  <a:lnTo>
                    <a:pt x="4716" y="4953"/>
                  </a:lnTo>
                  <a:lnTo>
                    <a:pt x="4716" y="5298"/>
                  </a:lnTo>
                  <a:lnTo>
                    <a:pt x="5192" y="5298"/>
                  </a:lnTo>
                  <a:lnTo>
                    <a:pt x="5192" y="5727"/>
                  </a:lnTo>
                  <a:cubicBezTo>
                    <a:pt x="5192" y="5977"/>
                    <a:pt x="5394" y="6179"/>
                    <a:pt x="5632" y="6191"/>
                  </a:cubicBezTo>
                  <a:lnTo>
                    <a:pt x="5632" y="8394"/>
                  </a:lnTo>
                  <a:cubicBezTo>
                    <a:pt x="5632" y="8989"/>
                    <a:pt x="6121" y="9477"/>
                    <a:pt x="6728" y="9477"/>
                  </a:cubicBezTo>
                  <a:lnTo>
                    <a:pt x="9300" y="9477"/>
                  </a:lnTo>
                  <a:lnTo>
                    <a:pt x="9300" y="10323"/>
                  </a:lnTo>
                  <a:lnTo>
                    <a:pt x="4442" y="10323"/>
                  </a:lnTo>
                  <a:lnTo>
                    <a:pt x="4442" y="11216"/>
                  </a:lnTo>
                  <a:lnTo>
                    <a:pt x="4442" y="11966"/>
                  </a:lnTo>
                  <a:lnTo>
                    <a:pt x="4442" y="12013"/>
                  </a:lnTo>
                  <a:lnTo>
                    <a:pt x="5609" y="12013"/>
                  </a:lnTo>
                  <a:cubicBezTo>
                    <a:pt x="5251" y="12204"/>
                    <a:pt x="4906" y="12430"/>
                    <a:pt x="4585" y="12692"/>
                  </a:cubicBezTo>
                  <a:cubicBezTo>
                    <a:pt x="4358" y="12871"/>
                    <a:pt x="4132" y="13061"/>
                    <a:pt x="3930" y="13264"/>
                  </a:cubicBezTo>
                  <a:cubicBezTo>
                    <a:pt x="3739" y="13454"/>
                    <a:pt x="3573" y="13645"/>
                    <a:pt x="3418" y="13847"/>
                  </a:cubicBezTo>
                  <a:cubicBezTo>
                    <a:pt x="3037" y="14323"/>
                    <a:pt x="2739" y="14823"/>
                    <a:pt x="2513" y="15359"/>
                  </a:cubicBezTo>
                  <a:cubicBezTo>
                    <a:pt x="2275" y="15895"/>
                    <a:pt x="2108" y="16466"/>
                    <a:pt x="1977" y="17050"/>
                  </a:cubicBezTo>
                  <a:cubicBezTo>
                    <a:pt x="1846" y="17681"/>
                    <a:pt x="1775" y="18324"/>
                    <a:pt x="1727" y="18979"/>
                  </a:cubicBezTo>
                  <a:cubicBezTo>
                    <a:pt x="1680" y="19610"/>
                    <a:pt x="1668" y="20241"/>
                    <a:pt x="1668" y="20872"/>
                  </a:cubicBezTo>
                  <a:cubicBezTo>
                    <a:pt x="1668" y="20979"/>
                    <a:pt x="1668" y="21098"/>
                    <a:pt x="1668" y="21205"/>
                  </a:cubicBezTo>
                  <a:cubicBezTo>
                    <a:pt x="715" y="21443"/>
                    <a:pt x="1" y="22300"/>
                    <a:pt x="1" y="23336"/>
                  </a:cubicBezTo>
                  <a:lnTo>
                    <a:pt x="1" y="24848"/>
                  </a:lnTo>
                  <a:lnTo>
                    <a:pt x="1168" y="24848"/>
                  </a:lnTo>
                  <a:lnTo>
                    <a:pt x="1168" y="23324"/>
                  </a:lnTo>
                  <a:cubicBezTo>
                    <a:pt x="1168" y="22765"/>
                    <a:pt x="1632" y="22300"/>
                    <a:pt x="2192" y="22300"/>
                  </a:cubicBezTo>
                  <a:cubicBezTo>
                    <a:pt x="2763" y="22300"/>
                    <a:pt x="3227" y="22765"/>
                    <a:pt x="3227" y="23324"/>
                  </a:cubicBezTo>
                  <a:lnTo>
                    <a:pt x="3227" y="24836"/>
                  </a:lnTo>
                  <a:lnTo>
                    <a:pt x="4394" y="24836"/>
                  </a:lnTo>
                  <a:lnTo>
                    <a:pt x="4394" y="23324"/>
                  </a:lnTo>
                  <a:cubicBezTo>
                    <a:pt x="4394" y="22336"/>
                    <a:pt x="3739" y="21503"/>
                    <a:pt x="2834" y="21229"/>
                  </a:cubicBezTo>
                  <a:lnTo>
                    <a:pt x="2834" y="20860"/>
                  </a:lnTo>
                  <a:cubicBezTo>
                    <a:pt x="2834" y="20276"/>
                    <a:pt x="2846" y="19681"/>
                    <a:pt x="2882" y="19098"/>
                  </a:cubicBezTo>
                  <a:cubicBezTo>
                    <a:pt x="2918" y="18526"/>
                    <a:pt x="2989" y="17967"/>
                    <a:pt x="3096" y="17419"/>
                  </a:cubicBezTo>
                  <a:cubicBezTo>
                    <a:pt x="3215" y="16859"/>
                    <a:pt x="3382" y="16300"/>
                    <a:pt x="3620" y="15776"/>
                  </a:cubicBezTo>
                  <a:cubicBezTo>
                    <a:pt x="3811" y="15347"/>
                    <a:pt x="4061" y="14942"/>
                    <a:pt x="4358" y="14549"/>
                  </a:cubicBezTo>
                  <a:cubicBezTo>
                    <a:pt x="4478" y="14395"/>
                    <a:pt x="4609" y="14240"/>
                    <a:pt x="4751" y="14085"/>
                  </a:cubicBezTo>
                  <a:cubicBezTo>
                    <a:pt x="4906" y="13930"/>
                    <a:pt x="5061" y="13787"/>
                    <a:pt x="5228" y="13657"/>
                  </a:cubicBezTo>
                  <a:cubicBezTo>
                    <a:pt x="5430" y="13478"/>
                    <a:pt x="5656" y="13323"/>
                    <a:pt x="5882" y="13180"/>
                  </a:cubicBezTo>
                  <a:lnTo>
                    <a:pt x="5882" y="20872"/>
                  </a:lnTo>
                  <a:lnTo>
                    <a:pt x="7406" y="20872"/>
                  </a:lnTo>
                  <a:cubicBezTo>
                    <a:pt x="7335" y="21015"/>
                    <a:pt x="7276" y="21169"/>
                    <a:pt x="7216" y="21324"/>
                  </a:cubicBezTo>
                  <a:cubicBezTo>
                    <a:pt x="7014" y="21872"/>
                    <a:pt x="6883" y="22455"/>
                    <a:pt x="6811" y="23062"/>
                  </a:cubicBezTo>
                  <a:cubicBezTo>
                    <a:pt x="6740" y="23562"/>
                    <a:pt x="6704" y="24074"/>
                    <a:pt x="6704" y="24575"/>
                  </a:cubicBezTo>
                  <a:cubicBezTo>
                    <a:pt x="6692" y="25086"/>
                    <a:pt x="6716" y="25587"/>
                    <a:pt x="6752" y="26051"/>
                  </a:cubicBezTo>
                  <a:cubicBezTo>
                    <a:pt x="6573" y="26229"/>
                    <a:pt x="6454" y="26480"/>
                    <a:pt x="6454" y="26753"/>
                  </a:cubicBezTo>
                  <a:lnTo>
                    <a:pt x="6454" y="26968"/>
                  </a:lnTo>
                  <a:lnTo>
                    <a:pt x="4132" y="26968"/>
                  </a:lnTo>
                  <a:lnTo>
                    <a:pt x="4132" y="27682"/>
                  </a:lnTo>
                  <a:lnTo>
                    <a:pt x="4132" y="28396"/>
                  </a:lnTo>
                  <a:lnTo>
                    <a:pt x="4132" y="28408"/>
                  </a:lnTo>
                  <a:lnTo>
                    <a:pt x="8776" y="28408"/>
                  </a:lnTo>
                  <a:lnTo>
                    <a:pt x="8776" y="28396"/>
                  </a:lnTo>
                  <a:lnTo>
                    <a:pt x="8776" y="27682"/>
                  </a:lnTo>
                  <a:lnTo>
                    <a:pt x="8776" y="26968"/>
                  </a:lnTo>
                  <a:lnTo>
                    <a:pt x="8395" y="26968"/>
                  </a:lnTo>
                  <a:lnTo>
                    <a:pt x="8395" y="26753"/>
                  </a:lnTo>
                  <a:cubicBezTo>
                    <a:pt x="8395" y="26432"/>
                    <a:pt x="8240" y="26146"/>
                    <a:pt x="8002" y="25968"/>
                  </a:cubicBezTo>
                  <a:cubicBezTo>
                    <a:pt x="8002" y="25944"/>
                    <a:pt x="7990" y="25920"/>
                    <a:pt x="7990" y="25896"/>
                  </a:cubicBezTo>
                  <a:cubicBezTo>
                    <a:pt x="7954" y="25456"/>
                    <a:pt x="7942" y="25015"/>
                    <a:pt x="7954" y="24586"/>
                  </a:cubicBezTo>
                  <a:cubicBezTo>
                    <a:pt x="7966" y="24051"/>
                    <a:pt x="8014" y="23515"/>
                    <a:pt x="8109" y="22991"/>
                  </a:cubicBezTo>
                  <a:cubicBezTo>
                    <a:pt x="8121" y="22908"/>
                    <a:pt x="8133" y="22824"/>
                    <a:pt x="8157" y="22741"/>
                  </a:cubicBezTo>
                  <a:cubicBezTo>
                    <a:pt x="8228" y="22360"/>
                    <a:pt x="8335" y="21979"/>
                    <a:pt x="8478" y="21610"/>
                  </a:cubicBezTo>
                  <a:cubicBezTo>
                    <a:pt x="8585" y="21348"/>
                    <a:pt x="8704" y="21098"/>
                    <a:pt x="8859" y="20872"/>
                  </a:cubicBezTo>
                  <a:lnTo>
                    <a:pt x="13443" y="20872"/>
                  </a:lnTo>
                  <a:cubicBezTo>
                    <a:pt x="13633" y="21098"/>
                    <a:pt x="13788" y="21348"/>
                    <a:pt x="13919" y="21610"/>
                  </a:cubicBezTo>
                  <a:cubicBezTo>
                    <a:pt x="13979" y="21717"/>
                    <a:pt x="14038" y="21836"/>
                    <a:pt x="14086" y="21955"/>
                  </a:cubicBezTo>
                  <a:cubicBezTo>
                    <a:pt x="14205" y="22289"/>
                    <a:pt x="14312" y="22646"/>
                    <a:pt x="14384" y="22991"/>
                  </a:cubicBezTo>
                  <a:cubicBezTo>
                    <a:pt x="14491" y="23515"/>
                    <a:pt x="14550" y="24051"/>
                    <a:pt x="14550" y="24586"/>
                  </a:cubicBezTo>
                  <a:cubicBezTo>
                    <a:pt x="14562" y="25027"/>
                    <a:pt x="14526" y="25479"/>
                    <a:pt x="14467" y="25908"/>
                  </a:cubicBezTo>
                  <a:cubicBezTo>
                    <a:pt x="14467" y="25920"/>
                    <a:pt x="14455" y="25932"/>
                    <a:pt x="14455" y="25944"/>
                  </a:cubicBezTo>
                  <a:cubicBezTo>
                    <a:pt x="14205" y="26122"/>
                    <a:pt x="14026" y="26420"/>
                    <a:pt x="14026" y="26753"/>
                  </a:cubicBezTo>
                  <a:lnTo>
                    <a:pt x="14026" y="26980"/>
                  </a:lnTo>
                  <a:lnTo>
                    <a:pt x="13693" y="26980"/>
                  </a:lnTo>
                  <a:lnTo>
                    <a:pt x="13693" y="27694"/>
                  </a:lnTo>
                  <a:lnTo>
                    <a:pt x="13693" y="28408"/>
                  </a:lnTo>
                  <a:lnTo>
                    <a:pt x="18336" y="28408"/>
                  </a:lnTo>
                  <a:lnTo>
                    <a:pt x="18336" y="27694"/>
                  </a:lnTo>
                  <a:lnTo>
                    <a:pt x="18336" y="26980"/>
                  </a:lnTo>
                  <a:lnTo>
                    <a:pt x="15967" y="26980"/>
                  </a:lnTo>
                  <a:lnTo>
                    <a:pt x="15967" y="26753"/>
                  </a:lnTo>
                  <a:cubicBezTo>
                    <a:pt x="15967" y="26491"/>
                    <a:pt x="15860" y="26253"/>
                    <a:pt x="15693" y="26075"/>
                  </a:cubicBezTo>
                  <a:cubicBezTo>
                    <a:pt x="15753" y="25598"/>
                    <a:pt x="15777" y="25098"/>
                    <a:pt x="15765" y="24586"/>
                  </a:cubicBezTo>
                  <a:cubicBezTo>
                    <a:pt x="15753" y="24074"/>
                    <a:pt x="15705" y="23562"/>
                    <a:pt x="15622" y="23062"/>
                  </a:cubicBezTo>
                  <a:cubicBezTo>
                    <a:pt x="15515" y="22467"/>
                    <a:pt x="15360" y="21884"/>
                    <a:pt x="15134" y="21336"/>
                  </a:cubicBezTo>
                  <a:cubicBezTo>
                    <a:pt x="15062" y="21181"/>
                    <a:pt x="14991" y="21026"/>
                    <a:pt x="14907" y="20872"/>
                  </a:cubicBezTo>
                  <a:lnTo>
                    <a:pt x="16586" y="20872"/>
                  </a:lnTo>
                  <a:lnTo>
                    <a:pt x="16586" y="13204"/>
                  </a:lnTo>
                  <a:cubicBezTo>
                    <a:pt x="16812" y="13347"/>
                    <a:pt x="17027" y="13502"/>
                    <a:pt x="17241" y="13668"/>
                  </a:cubicBezTo>
                  <a:cubicBezTo>
                    <a:pt x="17408" y="13799"/>
                    <a:pt x="17563" y="13942"/>
                    <a:pt x="17717" y="14097"/>
                  </a:cubicBezTo>
                  <a:cubicBezTo>
                    <a:pt x="17860" y="14240"/>
                    <a:pt x="17991" y="14395"/>
                    <a:pt x="18122" y="14549"/>
                  </a:cubicBezTo>
                  <a:cubicBezTo>
                    <a:pt x="18432" y="14930"/>
                    <a:pt x="18682" y="15347"/>
                    <a:pt x="18872" y="15776"/>
                  </a:cubicBezTo>
                  <a:cubicBezTo>
                    <a:pt x="19110" y="16300"/>
                    <a:pt x="19277" y="16847"/>
                    <a:pt x="19384" y="17419"/>
                  </a:cubicBezTo>
                  <a:cubicBezTo>
                    <a:pt x="19491" y="17967"/>
                    <a:pt x="19551" y="18538"/>
                    <a:pt x="19587" y="19098"/>
                  </a:cubicBezTo>
                  <a:cubicBezTo>
                    <a:pt x="19622" y="19693"/>
                    <a:pt x="19634" y="20288"/>
                    <a:pt x="19634" y="20872"/>
                  </a:cubicBezTo>
                  <a:lnTo>
                    <a:pt x="19634" y="21217"/>
                  </a:lnTo>
                  <a:cubicBezTo>
                    <a:pt x="18706" y="21479"/>
                    <a:pt x="18027" y="22324"/>
                    <a:pt x="18027" y="23336"/>
                  </a:cubicBezTo>
                  <a:lnTo>
                    <a:pt x="18027" y="24848"/>
                  </a:lnTo>
                  <a:lnTo>
                    <a:pt x="19194" y="24848"/>
                  </a:lnTo>
                  <a:lnTo>
                    <a:pt x="19194" y="23324"/>
                  </a:lnTo>
                  <a:cubicBezTo>
                    <a:pt x="19194" y="22765"/>
                    <a:pt x="19658" y="22300"/>
                    <a:pt x="20218" y="22300"/>
                  </a:cubicBezTo>
                  <a:cubicBezTo>
                    <a:pt x="20789" y="22300"/>
                    <a:pt x="21242" y="22765"/>
                    <a:pt x="21242" y="23324"/>
                  </a:cubicBezTo>
                  <a:lnTo>
                    <a:pt x="21242" y="24836"/>
                  </a:lnTo>
                  <a:lnTo>
                    <a:pt x="22420" y="24836"/>
                  </a:lnTo>
                  <a:lnTo>
                    <a:pt x="22420" y="23324"/>
                  </a:lnTo>
                  <a:cubicBezTo>
                    <a:pt x="22408" y="22324"/>
                    <a:pt x="21730" y="21467"/>
                    <a:pt x="20801" y="21217"/>
                  </a:cubicBezTo>
                  <a:cubicBezTo>
                    <a:pt x="20801" y="21098"/>
                    <a:pt x="20801" y="20979"/>
                    <a:pt x="20801" y="20860"/>
                  </a:cubicBezTo>
                  <a:cubicBezTo>
                    <a:pt x="20801" y="20229"/>
                    <a:pt x="20777" y="19598"/>
                    <a:pt x="20730" y="18979"/>
                  </a:cubicBezTo>
                  <a:cubicBezTo>
                    <a:pt x="20682" y="18324"/>
                    <a:pt x="20611" y="17681"/>
                    <a:pt x="20468" y="17050"/>
                  </a:cubicBezTo>
                  <a:cubicBezTo>
                    <a:pt x="20349" y="16478"/>
                    <a:pt x="20170" y="15907"/>
                    <a:pt x="19932" y="15359"/>
                  </a:cubicBezTo>
                  <a:cubicBezTo>
                    <a:pt x="19706" y="14835"/>
                    <a:pt x="19408" y="14335"/>
                    <a:pt x="19039" y="13847"/>
                  </a:cubicBezTo>
                  <a:cubicBezTo>
                    <a:pt x="18884" y="13657"/>
                    <a:pt x="18717" y="13454"/>
                    <a:pt x="18539" y="13264"/>
                  </a:cubicBezTo>
                  <a:cubicBezTo>
                    <a:pt x="18336" y="13049"/>
                    <a:pt x="18122" y="12859"/>
                    <a:pt x="17896" y="12668"/>
                  </a:cubicBezTo>
                  <a:cubicBezTo>
                    <a:pt x="17574" y="12418"/>
                    <a:pt x="17241" y="12204"/>
                    <a:pt x="16896" y="12013"/>
                  </a:cubicBezTo>
                  <a:lnTo>
                    <a:pt x="18027" y="12013"/>
                  </a:lnTo>
                  <a:lnTo>
                    <a:pt x="18027" y="11966"/>
                  </a:lnTo>
                  <a:lnTo>
                    <a:pt x="18027" y="11216"/>
                  </a:lnTo>
                  <a:lnTo>
                    <a:pt x="18027" y="10323"/>
                  </a:lnTo>
                  <a:lnTo>
                    <a:pt x="13169" y="10323"/>
                  </a:lnTo>
                  <a:lnTo>
                    <a:pt x="13169" y="9477"/>
                  </a:lnTo>
                  <a:lnTo>
                    <a:pt x="15741" y="9477"/>
                  </a:lnTo>
                  <a:cubicBezTo>
                    <a:pt x="16336" y="9477"/>
                    <a:pt x="16824" y="8989"/>
                    <a:pt x="16824" y="8394"/>
                  </a:cubicBezTo>
                  <a:lnTo>
                    <a:pt x="16824" y="6191"/>
                  </a:lnTo>
                  <a:cubicBezTo>
                    <a:pt x="17086" y="6191"/>
                    <a:pt x="17289" y="5989"/>
                    <a:pt x="17289" y="5727"/>
                  </a:cubicBezTo>
                  <a:lnTo>
                    <a:pt x="17289" y="5227"/>
                  </a:lnTo>
                  <a:lnTo>
                    <a:pt x="17765" y="5227"/>
                  </a:lnTo>
                  <a:lnTo>
                    <a:pt x="17765" y="4894"/>
                  </a:lnTo>
                  <a:lnTo>
                    <a:pt x="19229" y="4894"/>
                  </a:lnTo>
                  <a:cubicBezTo>
                    <a:pt x="19360" y="5358"/>
                    <a:pt x="19789" y="5691"/>
                    <a:pt x="20289" y="5691"/>
                  </a:cubicBezTo>
                  <a:cubicBezTo>
                    <a:pt x="20908" y="5691"/>
                    <a:pt x="21408" y="5191"/>
                    <a:pt x="21408" y="4572"/>
                  </a:cubicBezTo>
                  <a:cubicBezTo>
                    <a:pt x="21408" y="3965"/>
                    <a:pt x="20908" y="3465"/>
                    <a:pt x="20289" y="3465"/>
                  </a:cubicBezTo>
                  <a:cubicBezTo>
                    <a:pt x="19801" y="3465"/>
                    <a:pt x="19372" y="3786"/>
                    <a:pt x="19229" y="4239"/>
                  </a:cubicBezTo>
                  <a:lnTo>
                    <a:pt x="17765" y="4239"/>
                  </a:lnTo>
                  <a:lnTo>
                    <a:pt x="17765" y="3893"/>
                  </a:lnTo>
                  <a:lnTo>
                    <a:pt x="17289" y="3893"/>
                  </a:lnTo>
                  <a:lnTo>
                    <a:pt x="17289" y="3465"/>
                  </a:lnTo>
                  <a:cubicBezTo>
                    <a:pt x="17289" y="3203"/>
                    <a:pt x="17086" y="3000"/>
                    <a:pt x="16824" y="3000"/>
                  </a:cubicBezTo>
                  <a:lnTo>
                    <a:pt x="16824" y="1084"/>
                  </a:lnTo>
                  <a:cubicBezTo>
                    <a:pt x="16824" y="488"/>
                    <a:pt x="16336" y="0"/>
                    <a:pt x="15741" y="0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113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2820000" dist="49671">
                <a:schemeClr val="lt2">
                  <a:alpha val="26000"/>
                </a:schemeClr>
              </a:outerShdw>
            </a:effectLst>
          </p:spPr>
          <p:txBody>
            <a:bodyPr anchorCtr="0" anchor="ctr" bIns="68100" lIns="68100" spcFirstLastPara="1" rIns="68100" wrap="square" tIns="681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189" name="Google Shape;2189;p124"/>
            <p:cNvGrpSpPr/>
            <p:nvPr/>
          </p:nvGrpSpPr>
          <p:grpSpPr>
            <a:xfrm>
              <a:off x="4700075" y="3262363"/>
              <a:ext cx="560225" cy="709950"/>
              <a:chOff x="556300" y="1021375"/>
              <a:chExt cx="560225" cy="709950"/>
            </a:xfrm>
          </p:grpSpPr>
          <p:sp>
            <p:nvSpPr>
              <p:cNvPr id="2190" name="Google Shape;2190;p124"/>
              <p:cNvSpPr/>
              <p:nvPr/>
            </p:nvSpPr>
            <p:spPr>
              <a:xfrm>
                <a:off x="837000" y="1292525"/>
                <a:ext cx="166700" cy="70600"/>
              </a:xfrm>
              <a:custGeom>
                <a:rect b="b" l="l" r="r" t="t"/>
                <a:pathLst>
                  <a:path extrusionOk="0" h="2824" w="6668">
                    <a:moveTo>
                      <a:pt x="207" y="0"/>
                    </a:moveTo>
                    <a:cubicBezTo>
                      <a:pt x="138" y="0"/>
                      <a:pt x="69" y="1"/>
                      <a:pt x="0" y="2"/>
                    </a:cubicBezTo>
                    <a:lnTo>
                      <a:pt x="412" y="2"/>
                    </a:lnTo>
                    <a:cubicBezTo>
                      <a:pt x="343" y="1"/>
                      <a:pt x="275" y="0"/>
                      <a:pt x="207" y="0"/>
                    </a:cubicBezTo>
                    <a:close/>
                    <a:moveTo>
                      <a:pt x="412" y="2"/>
                    </a:moveTo>
                    <a:cubicBezTo>
                      <a:pt x="425" y="2"/>
                      <a:pt x="439" y="2"/>
                      <a:pt x="452" y="2"/>
                    </a:cubicBezTo>
                    <a:lnTo>
                      <a:pt x="452" y="2"/>
                    </a:lnTo>
                    <a:cubicBezTo>
                      <a:pt x="449" y="2"/>
                      <a:pt x="445" y="2"/>
                      <a:pt x="441" y="2"/>
                    </a:cubicBezTo>
                    <a:close/>
                    <a:moveTo>
                      <a:pt x="452" y="2"/>
                    </a:moveTo>
                    <a:cubicBezTo>
                      <a:pt x="1156" y="37"/>
                      <a:pt x="1188" y="1085"/>
                      <a:pt x="548" y="1168"/>
                    </a:cubicBezTo>
                    <a:cubicBezTo>
                      <a:pt x="2513" y="1204"/>
                      <a:pt x="4477" y="1573"/>
                      <a:pt x="6013" y="2823"/>
                    </a:cubicBezTo>
                    <a:lnTo>
                      <a:pt x="6668" y="1823"/>
                    </a:lnTo>
                    <a:cubicBezTo>
                      <a:pt x="4941" y="442"/>
                      <a:pt x="2651" y="30"/>
                      <a:pt x="452" y="2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68100" lIns="68100" spcFirstLastPara="1" rIns="68100" wrap="square" tIns="681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1" name="Google Shape;2191;p124"/>
              <p:cNvSpPr/>
              <p:nvPr/>
            </p:nvSpPr>
            <p:spPr>
              <a:xfrm>
                <a:off x="987325" y="1338100"/>
                <a:ext cx="44950" cy="46750"/>
              </a:xfrm>
              <a:custGeom>
                <a:rect b="b" l="l" r="r" t="t"/>
                <a:pathLst>
                  <a:path extrusionOk="0" h="1870" w="1798">
                    <a:moveTo>
                      <a:pt x="655" y="0"/>
                    </a:moveTo>
                    <a:lnTo>
                      <a:pt x="0" y="988"/>
                    </a:lnTo>
                    <a:cubicBezTo>
                      <a:pt x="167" y="1119"/>
                      <a:pt x="322" y="1262"/>
                      <a:pt x="476" y="1417"/>
                    </a:cubicBezTo>
                    <a:cubicBezTo>
                      <a:pt x="619" y="1560"/>
                      <a:pt x="750" y="1715"/>
                      <a:pt x="881" y="1869"/>
                    </a:cubicBezTo>
                    <a:lnTo>
                      <a:pt x="1798" y="1179"/>
                    </a:lnTo>
                    <a:cubicBezTo>
                      <a:pt x="1643" y="988"/>
                      <a:pt x="1476" y="786"/>
                      <a:pt x="1298" y="595"/>
                    </a:cubicBezTo>
                    <a:cubicBezTo>
                      <a:pt x="1095" y="381"/>
                      <a:pt x="881" y="179"/>
                      <a:pt x="65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68100" lIns="68100" spcFirstLastPara="1" rIns="68100" wrap="square" tIns="681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2" name="Google Shape;2192;p124"/>
              <p:cNvSpPr/>
              <p:nvPr/>
            </p:nvSpPr>
            <p:spPr>
              <a:xfrm>
                <a:off x="1009350" y="1367550"/>
                <a:ext cx="45250" cy="47950"/>
              </a:xfrm>
              <a:custGeom>
                <a:rect b="b" l="l" r="r" t="t"/>
                <a:pathLst>
                  <a:path extrusionOk="0" h="1918" w="1810">
                    <a:moveTo>
                      <a:pt x="917" y="1"/>
                    </a:moveTo>
                    <a:lnTo>
                      <a:pt x="0" y="691"/>
                    </a:lnTo>
                    <a:cubicBezTo>
                      <a:pt x="310" y="1084"/>
                      <a:pt x="548" y="1489"/>
                      <a:pt x="750" y="1918"/>
                    </a:cubicBezTo>
                    <a:lnTo>
                      <a:pt x="1810" y="1513"/>
                    </a:lnTo>
                    <a:cubicBezTo>
                      <a:pt x="1584" y="989"/>
                      <a:pt x="1286" y="489"/>
                      <a:pt x="91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68100" lIns="68100" spcFirstLastPara="1" rIns="68100" wrap="square" tIns="681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3" name="Google Shape;2193;p124"/>
              <p:cNvSpPr/>
              <p:nvPr/>
            </p:nvSpPr>
            <p:spPr>
              <a:xfrm>
                <a:off x="823600" y="1321725"/>
                <a:ext cx="13725" cy="325"/>
              </a:xfrm>
              <a:custGeom>
                <a:rect b="b" l="l" r="r" t="t"/>
                <a:pathLst>
                  <a:path extrusionOk="0" h="13" w="549">
                    <a:moveTo>
                      <a:pt x="1" y="0"/>
                    </a:moveTo>
                    <a:cubicBezTo>
                      <a:pt x="36" y="0"/>
                      <a:pt x="72" y="12"/>
                      <a:pt x="108" y="12"/>
                    </a:cubicBezTo>
                    <a:cubicBezTo>
                      <a:pt x="251" y="0"/>
                      <a:pt x="405" y="0"/>
                      <a:pt x="548" y="0"/>
                    </a:cubicBezTo>
                    <a:close/>
                  </a:path>
                </a:pathLst>
              </a:custGeom>
              <a:solidFill>
                <a:srgbClr val="707070"/>
              </a:solidFill>
              <a:ln>
                <a:noFill/>
              </a:ln>
            </p:spPr>
            <p:txBody>
              <a:bodyPr anchorCtr="0" anchor="ctr" bIns="68100" lIns="68100" spcFirstLastPara="1" rIns="68100" wrap="square" tIns="681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4" name="Google Shape;2194;p124"/>
              <p:cNvSpPr/>
              <p:nvPr/>
            </p:nvSpPr>
            <p:spPr>
              <a:xfrm>
                <a:off x="1028100" y="1405350"/>
                <a:ext cx="39900" cy="51525"/>
              </a:xfrm>
              <a:custGeom>
                <a:rect b="b" l="l" r="r" t="t"/>
                <a:pathLst>
                  <a:path extrusionOk="0" h="2061" w="1596">
                    <a:moveTo>
                      <a:pt x="1060" y="1"/>
                    </a:moveTo>
                    <a:lnTo>
                      <a:pt x="0" y="406"/>
                    </a:lnTo>
                    <a:cubicBezTo>
                      <a:pt x="238" y="942"/>
                      <a:pt x="405" y="1489"/>
                      <a:pt x="512" y="2061"/>
                    </a:cubicBezTo>
                    <a:lnTo>
                      <a:pt x="1596" y="1692"/>
                    </a:lnTo>
                    <a:cubicBezTo>
                      <a:pt x="1477" y="1108"/>
                      <a:pt x="1298" y="549"/>
                      <a:pt x="106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68100" lIns="68100" spcFirstLastPara="1" rIns="68100" wrap="square" tIns="681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5" name="Google Shape;2195;p124"/>
              <p:cNvSpPr/>
              <p:nvPr/>
            </p:nvSpPr>
            <p:spPr>
              <a:xfrm>
                <a:off x="1047150" y="1542875"/>
                <a:ext cx="29175" cy="31875"/>
              </a:xfrm>
              <a:custGeom>
                <a:rect b="b" l="l" r="r" t="t"/>
                <a:pathLst>
                  <a:path extrusionOk="0" h="1275" w="1167">
                    <a:moveTo>
                      <a:pt x="0" y="1"/>
                    </a:moveTo>
                    <a:lnTo>
                      <a:pt x="0" y="703"/>
                    </a:lnTo>
                    <a:cubicBezTo>
                      <a:pt x="0" y="1084"/>
                      <a:pt x="292" y="1275"/>
                      <a:pt x="584" y="1275"/>
                    </a:cubicBezTo>
                    <a:cubicBezTo>
                      <a:pt x="875" y="1275"/>
                      <a:pt x="1167" y="1084"/>
                      <a:pt x="1167" y="703"/>
                    </a:cubicBezTo>
                    <a:cubicBezTo>
                      <a:pt x="1167" y="477"/>
                      <a:pt x="1167" y="239"/>
                      <a:pt x="116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68100" lIns="68100" spcFirstLastPara="1" rIns="68100" wrap="square" tIns="681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6" name="Google Shape;2196;p124"/>
              <p:cNvSpPr/>
              <p:nvPr/>
            </p:nvSpPr>
            <p:spPr>
              <a:xfrm>
                <a:off x="1045950" y="1495850"/>
                <a:ext cx="30375" cy="47050"/>
              </a:xfrm>
              <a:custGeom>
                <a:rect b="b" l="l" r="r" t="t"/>
                <a:pathLst>
                  <a:path extrusionOk="0" h="1882" w="1215">
                    <a:moveTo>
                      <a:pt x="1155" y="0"/>
                    </a:moveTo>
                    <a:lnTo>
                      <a:pt x="1" y="120"/>
                    </a:lnTo>
                    <a:cubicBezTo>
                      <a:pt x="36" y="703"/>
                      <a:pt x="48" y="1298"/>
                      <a:pt x="48" y="1882"/>
                    </a:cubicBezTo>
                    <a:lnTo>
                      <a:pt x="1215" y="1882"/>
                    </a:lnTo>
                    <a:cubicBezTo>
                      <a:pt x="1215" y="1251"/>
                      <a:pt x="1191" y="620"/>
                      <a:pt x="115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68100" lIns="68100" spcFirstLastPara="1" rIns="68100" wrap="square" tIns="681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7" name="Google Shape;2197;p124"/>
              <p:cNvSpPr/>
              <p:nvPr/>
            </p:nvSpPr>
            <p:spPr>
              <a:xfrm>
                <a:off x="1040900" y="1447625"/>
                <a:ext cx="33650" cy="51225"/>
              </a:xfrm>
              <a:custGeom>
                <a:rect b="b" l="l" r="r" t="t"/>
                <a:pathLst>
                  <a:path extrusionOk="0" h="2049" w="1346">
                    <a:moveTo>
                      <a:pt x="1084" y="1"/>
                    </a:moveTo>
                    <a:lnTo>
                      <a:pt x="0" y="370"/>
                    </a:lnTo>
                    <a:cubicBezTo>
                      <a:pt x="107" y="917"/>
                      <a:pt x="167" y="1477"/>
                      <a:pt x="203" y="2049"/>
                    </a:cubicBezTo>
                    <a:lnTo>
                      <a:pt x="1346" y="1929"/>
                    </a:lnTo>
                    <a:cubicBezTo>
                      <a:pt x="1310" y="1275"/>
                      <a:pt x="1227" y="632"/>
                      <a:pt x="108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68100" lIns="68100" spcFirstLastPara="1" rIns="68100" wrap="square" tIns="681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8" name="Google Shape;2198;p124"/>
              <p:cNvSpPr/>
              <p:nvPr/>
            </p:nvSpPr>
            <p:spPr>
              <a:xfrm>
                <a:off x="599475" y="1447625"/>
                <a:ext cx="34250" cy="51225"/>
              </a:xfrm>
              <a:custGeom>
                <a:rect b="b" l="l" r="r" t="t"/>
                <a:pathLst>
                  <a:path extrusionOk="0" h="2049" w="1370">
                    <a:moveTo>
                      <a:pt x="250" y="1"/>
                    </a:moveTo>
                    <a:cubicBezTo>
                      <a:pt x="119" y="632"/>
                      <a:pt x="48" y="1275"/>
                      <a:pt x="0" y="1929"/>
                    </a:cubicBezTo>
                    <a:lnTo>
                      <a:pt x="1155" y="2049"/>
                    </a:lnTo>
                    <a:cubicBezTo>
                      <a:pt x="1191" y="1477"/>
                      <a:pt x="1262" y="917"/>
                      <a:pt x="1369" y="370"/>
                    </a:cubicBezTo>
                    <a:lnTo>
                      <a:pt x="2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68100" lIns="68100" spcFirstLastPara="1" rIns="68100" wrap="square" tIns="681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9" name="Google Shape;2199;p124"/>
              <p:cNvSpPr/>
              <p:nvPr/>
            </p:nvSpPr>
            <p:spPr>
              <a:xfrm>
                <a:off x="597975" y="1495850"/>
                <a:ext cx="30400" cy="47050"/>
              </a:xfrm>
              <a:custGeom>
                <a:rect b="b" l="l" r="r" t="t"/>
                <a:pathLst>
                  <a:path extrusionOk="0" h="1882" w="1216">
                    <a:moveTo>
                      <a:pt x="60" y="0"/>
                    </a:moveTo>
                    <a:cubicBezTo>
                      <a:pt x="13" y="632"/>
                      <a:pt x="1" y="1263"/>
                      <a:pt x="1" y="1882"/>
                    </a:cubicBezTo>
                    <a:lnTo>
                      <a:pt x="1167" y="1882"/>
                    </a:lnTo>
                    <a:cubicBezTo>
                      <a:pt x="1167" y="1298"/>
                      <a:pt x="1179" y="703"/>
                      <a:pt x="1215" y="120"/>
                    </a:cubicBezTo>
                    <a:lnTo>
                      <a:pt x="6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68100" lIns="68100" spcFirstLastPara="1" rIns="68100" wrap="square" tIns="681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0" name="Google Shape;2200;p124"/>
              <p:cNvSpPr/>
              <p:nvPr/>
            </p:nvSpPr>
            <p:spPr>
              <a:xfrm>
                <a:off x="605725" y="1405350"/>
                <a:ext cx="41100" cy="51525"/>
              </a:xfrm>
              <a:custGeom>
                <a:rect b="b" l="l" r="r" t="t"/>
                <a:pathLst>
                  <a:path extrusionOk="0" h="2061" w="1644">
                    <a:moveTo>
                      <a:pt x="536" y="1"/>
                    </a:moveTo>
                    <a:cubicBezTo>
                      <a:pt x="298" y="537"/>
                      <a:pt x="131" y="1108"/>
                      <a:pt x="0" y="1692"/>
                    </a:cubicBezTo>
                    <a:lnTo>
                      <a:pt x="1119" y="2061"/>
                    </a:lnTo>
                    <a:cubicBezTo>
                      <a:pt x="1238" y="1501"/>
                      <a:pt x="1405" y="942"/>
                      <a:pt x="1643" y="418"/>
                    </a:cubicBezTo>
                    <a:lnTo>
                      <a:pt x="53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68100" lIns="68100" spcFirstLastPara="1" rIns="68100" wrap="square" tIns="681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1" name="Google Shape;2201;p124"/>
              <p:cNvSpPr/>
              <p:nvPr/>
            </p:nvSpPr>
            <p:spPr>
              <a:xfrm>
                <a:off x="597975" y="1542875"/>
                <a:ext cx="29200" cy="31875"/>
              </a:xfrm>
              <a:custGeom>
                <a:rect b="b" l="l" r="r" t="t"/>
                <a:pathLst>
                  <a:path extrusionOk="0" h="1275" w="1168">
                    <a:moveTo>
                      <a:pt x="1" y="1"/>
                    </a:moveTo>
                    <a:cubicBezTo>
                      <a:pt x="1" y="239"/>
                      <a:pt x="1" y="477"/>
                      <a:pt x="1" y="703"/>
                    </a:cubicBezTo>
                    <a:cubicBezTo>
                      <a:pt x="1" y="1084"/>
                      <a:pt x="292" y="1275"/>
                      <a:pt x="584" y="1275"/>
                    </a:cubicBezTo>
                    <a:cubicBezTo>
                      <a:pt x="876" y="1275"/>
                      <a:pt x="1167" y="1084"/>
                      <a:pt x="1167" y="703"/>
                    </a:cubicBezTo>
                    <a:lnTo>
                      <a:pt x="116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68100" lIns="68100" spcFirstLastPara="1" rIns="68100" wrap="square" tIns="681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2" name="Google Shape;2202;p124"/>
              <p:cNvSpPr/>
              <p:nvPr/>
            </p:nvSpPr>
            <p:spPr>
              <a:xfrm>
                <a:off x="641725" y="1338400"/>
                <a:ext cx="45275" cy="46750"/>
              </a:xfrm>
              <a:custGeom>
                <a:rect b="b" l="l" r="r" t="t"/>
                <a:pathLst>
                  <a:path extrusionOk="0" h="1870" w="1811">
                    <a:moveTo>
                      <a:pt x="1168" y="0"/>
                    </a:moveTo>
                    <a:cubicBezTo>
                      <a:pt x="941" y="179"/>
                      <a:pt x="715" y="369"/>
                      <a:pt x="513" y="583"/>
                    </a:cubicBezTo>
                    <a:cubicBezTo>
                      <a:pt x="322" y="774"/>
                      <a:pt x="156" y="964"/>
                      <a:pt x="1" y="1167"/>
                    </a:cubicBezTo>
                    <a:lnTo>
                      <a:pt x="941" y="1869"/>
                    </a:lnTo>
                    <a:cubicBezTo>
                      <a:pt x="1061" y="1715"/>
                      <a:pt x="1192" y="1560"/>
                      <a:pt x="1334" y="1405"/>
                    </a:cubicBezTo>
                    <a:cubicBezTo>
                      <a:pt x="1489" y="1250"/>
                      <a:pt x="1644" y="1107"/>
                      <a:pt x="1811" y="976"/>
                    </a:cubicBezTo>
                    <a:lnTo>
                      <a:pt x="116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68100" lIns="68100" spcFirstLastPara="1" rIns="68100" wrap="square" tIns="681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3" name="Google Shape;2203;p124"/>
              <p:cNvSpPr/>
              <p:nvPr/>
            </p:nvSpPr>
            <p:spPr>
              <a:xfrm>
                <a:off x="837300" y="1321725"/>
                <a:ext cx="13425" cy="325"/>
              </a:xfrm>
              <a:custGeom>
                <a:rect b="b" l="l" r="r" t="t"/>
                <a:pathLst>
                  <a:path extrusionOk="0" h="13" w="537">
                    <a:moveTo>
                      <a:pt x="0" y="0"/>
                    </a:moveTo>
                    <a:cubicBezTo>
                      <a:pt x="143" y="0"/>
                      <a:pt x="286" y="0"/>
                      <a:pt x="429" y="12"/>
                    </a:cubicBezTo>
                    <a:cubicBezTo>
                      <a:pt x="465" y="12"/>
                      <a:pt x="500" y="0"/>
                      <a:pt x="536" y="0"/>
                    </a:cubicBezTo>
                    <a:close/>
                  </a:path>
                </a:pathLst>
              </a:custGeom>
              <a:solidFill>
                <a:srgbClr val="707070"/>
              </a:solidFill>
              <a:ln>
                <a:noFill/>
              </a:ln>
            </p:spPr>
            <p:txBody>
              <a:bodyPr anchorCtr="0" anchor="ctr" bIns="68100" lIns="68100" spcFirstLastPara="1" rIns="68100" wrap="square" tIns="681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4" name="Google Shape;2204;p124"/>
              <p:cNvSpPr/>
              <p:nvPr/>
            </p:nvSpPr>
            <p:spPr>
              <a:xfrm>
                <a:off x="619125" y="1367550"/>
                <a:ext cx="46150" cy="48250"/>
              </a:xfrm>
              <a:custGeom>
                <a:rect b="b" l="l" r="r" t="t"/>
                <a:pathLst>
                  <a:path extrusionOk="0" h="1930" w="1846">
                    <a:moveTo>
                      <a:pt x="905" y="1"/>
                    </a:moveTo>
                    <a:cubicBezTo>
                      <a:pt x="524" y="465"/>
                      <a:pt x="226" y="977"/>
                      <a:pt x="0" y="1513"/>
                    </a:cubicBezTo>
                    <a:lnTo>
                      <a:pt x="1107" y="1930"/>
                    </a:lnTo>
                    <a:cubicBezTo>
                      <a:pt x="1298" y="1501"/>
                      <a:pt x="1548" y="1096"/>
                      <a:pt x="1845" y="703"/>
                    </a:cubicBezTo>
                    <a:lnTo>
                      <a:pt x="90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68100" lIns="68100" spcFirstLastPara="1" rIns="68100" wrap="square" tIns="681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5" name="Google Shape;2205;p124"/>
              <p:cNvSpPr/>
              <p:nvPr/>
            </p:nvSpPr>
            <p:spPr>
              <a:xfrm>
                <a:off x="670900" y="1292525"/>
                <a:ext cx="166125" cy="70300"/>
              </a:xfrm>
              <a:custGeom>
                <a:rect b="b" l="l" r="r" t="t"/>
                <a:pathLst>
                  <a:path extrusionOk="0" h="2812" w="6645">
                    <a:moveTo>
                      <a:pt x="6446" y="1"/>
                    </a:moveTo>
                    <a:cubicBezTo>
                      <a:pt x="6380" y="1"/>
                      <a:pt x="6315" y="1"/>
                      <a:pt x="6249" y="2"/>
                    </a:cubicBezTo>
                    <a:lnTo>
                      <a:pt x="6644" y="2"/>
                    </a:lnTo>
                    <a:cubicBezTo>
                      <a:pt x="6578" y="1"/>
                      <a:pt x="6512" y="1"/>
                      <a:pt x="6446" y="1"/>
                    </a:cubicBezTo>
                    <a:close/>
                    <a:moveTo>
                      <a:pt x="6216" y="2"/>
                    </a:moveTo>
                    <a:cubicBezTo>
                      <a:pt x="6211" y="2"/>
                      <a:pt x="6207" y="2"/>
                      <a:pt x="6203" y="2"/>
                    </a:cubicBezTo>
                    <a:lnTo>
                      <a:pt x="6203" y="2"/>
                    </a:lnTo>
                    <a:cubicBezTo>
                      <a:pt x="6218" y="2"/>
                      <a:pt x="6234" y="2"/>
                      <a:pt x="6249" y="2"/>
                    </a:cubicBezTo>
                    <a:close/>
                    <a:moveTo>
                      <a:pt x="6203" y="2"/>
                    </a:moveTo>
                    <a:lnTo>
                      <a:pt x="6203" y="2"/>
                    </a:lnTo>
                    <a:cubicBezTo>
                      <a:pt x="3979" y="31"/>
                      <a:pt x="1754" y="462"/>
                      <a:pt x="1" y="1835"/>
                    </a:cubicBezTo>
                    <a:lnTo>
                      <a:pt x="644" y="2811"/>
                    </a:lnTo>
                    <a:cubicBezTo>
                      <a:pt x="2144" y="1549"/>
                      <a:pt x="4156" y="1204"/>
                      <a:pt x="6109" y="1168"/>
                    </a:cubicBezTo>
                    <a:cubicBezTo>
                      <a:pt x="5470" y="1074"/>
                      <a:pt x="5501" y="38"/>
                      <a:pt x="6203" y="2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68100" lIns="68100" spcFirstLastPara="1" rIns="68100" wrap="square" tIns="681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6" name="Google Shape;2206;p124"/>
              <p:cNvSpPr/>
              <p:nvPr/>
            </p:nvSpPr>
            <p:spPr>
              <a:xfrm>
                <a:off x="807525" y="1292550"/>
                <a:ext cx="59250" cy="29200"/>
              </a:xfrm>
              <a:custGeom>
                <a:rect b="b" l="l" r="r" t="t"/>
                <a:pathLst>
                  <a:path extrusionOk="0" h="1168" w="2370">
                    <a:moveTo>
                      <a:pt x="751" y="1"/>
                    </a:moveTo>
                    <a:cubicBezTo>
                      <a:pt x="36" y="24"/>
                      <a:pt x="1" y="1072"/>
                      <a:pt x="644" y="1167"/>
                    </a:cubicBezTo>
                    <a:lnTo>
                      <a:pt x="1191" y="1167"/>
                    </a:lnTo>
                    <a:cubicBezTo>
                      <a:pt x="1281" y="1161"/>
                      <a:pt x="1370" y="1158"/>
                      <a:pt x="1459" y="1158"/>
                    </a:cubicBezTo>
                    <a:cubicBezTo>
                      <a:pt x="1548" y="1158"/>
                      <a:pt x="1638" y="1161"/>
                      <a:pt x="1727" y="1167"/>
                    </a:cubicBezTo>
                    <a:cubicBezTo>
                      <a:pt x="2370" y="1084"/>
                      <a:pt x="2334" y="24"/>
                      <a:pt x="1620" y="1"/>
                    </a:cubicBezTo>
                    <a:close/>
                  </a:path>
                </a:pathLst>
              </a:custGeom>
              <a:solidFill>
                <a:srgbClr val="707070"/>
              </a:solidFill>
              <a:ln>
                <a:noFill/>
              </a:ln>
            </p:spPr>
            <p:txBody>
              <a:bodyPr anchorCtr="0" anchor="ctr" bIns="68100" lIns="68100" spcFirstLastPara="1" rIns="68100" wrap="square" tIns="681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7" name="Google Shape;2207;p124"/>
              <p:cNvSpPr/>
              <p:nvPr/>
            </p:nvSpPr>
            <p:spPr>
              <a:xfrm>
                <a:off x="917950" y="1635750"/>
                <a:ext cx="32775" cy="40500"/>
              </a:xfrm>
              <a:custGeom>
                <a:rect b="b" l="l" r="r" t="t"/>
                <a:pathLst>
                  <a:path extrusionOk="0" h="1620" w="1311">
                    <a:moveTo>
                      <a:pt x="84" y="0"/>
                    </a:moveTo>
                    <a:cubicBezTo>
                      <a:pt x="96" y="453"/>
                      <a:pt x="60" y="893"/>
                      <a:pt x="1" y="1334"/>
                    </a:cubicBezTo>
                    <a:lnTo>
                      <a:pt x="1215" y="1620"/>
                    </a:lnTo>
                    <a:cubicBezTo>
                      <a:pt x="1287" y="1108"/>
                      <a:pt x="1311" y="560"/>
                      <a:pt x="129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68100" lIns="68100" spcFirstLastPara="1" rIns="68100" wrap="square" tIns="681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8" name="Google Shape;2208;p124"/>
              <p:cNvSpPr/>
              <p:nvPr/>
            </p:nvSpPr>
            <p:spPr>
              <a:xfrm>
                <a:off x="723600" y="1635750"/>
                <a:ext cx="32450" cy="40200"/>
              </a:xfrm>
              <a:custGeom>
                <a:rect b="b" l="l" r="r" t="t"/>
                <a:pathLst>
                  <a:path extrusionOk="0" h="1608" w="1298">
                    <a:moveTo>
                      <a:pt x="12" y="0"/>
                    </a:moveTo>
                    <a:cubicBezTo>
                      <a:pt x="0" y="560"/>
                      <a:pt x="36" y="1108"/>
                      <a:pt x="83" y="1608"/>
                    </a:cubicBezTo>
                    <a:lnTo>
                      <a:pt x="1298" y="1322"/>
                    </a:lnTo>
                    <a:cubicBezTo>
                      <a:pt x="1262" y="881"/>
                      <a:pt x="1250" y="441"/>
                      <a:pt x="1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68100" lIns="68100" spcFirstLastPara="1" rIns="68100" wrap="square" tIns="681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9" name="Google Shape;2209;p124"/>
              <p:cNvSpPr/>
              <p:nvPr/>
            </p:nvSpPr>
            <p:spPr>
              <a:xfrm>
                <a:off x="904275" y="1554775"/>
                <a:ext cx="42575" cy="43200"/>
              </a:xfrm>
              <a:custGeom>
                <a:rect b="b" l="l" r="r" t="t"/>
                <a:pathLst>
                  <a:path extrusionOk="0" h="1728" w="1703">
                    <a:moveTo>
                      <a:pt x="1215" y="1"/>
                    </a:moveTo>
                    <a:lnTo>
                      <a:pt x="0" y="263"/>
                    </a:lnTo>
                    <a:cubicBezTo>
                      <a:pt x="60" y="382"/>
                      <a:pt x="119" y="501"/>
                      <a:pt x="167" y="620"/>
                    </a:cubicBezTo>
                    <a:cubicBezTo>
                      <a:pt x="298" y="953"/>
                      <a:pt x="393" y="1299"/>
                      <a:pt x="465" y="1656"/>
                    </a:cubicBezTo>
                    <a:lnTo>
                      <a:pt x="1703" y="1727"/>
                    </a:lnTo>
                    <a:cubicBezTo>
                      <a:pt x="1596" y="1120"/>
                      <a:pt x="1441" y="537"/>
                      <a:pt x="121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68100" lIns="68100" spcFirstLastPara="1" rIns="68100" wrap="square" tIns="681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0" name="Google Shape;2210;p124"/>
              <p:cNvSpPr/>
              <p:nvPr/>
            </p:nvSpPr>
            <p:spPr>
              <a:xfrm>
                <a:off x="726575" y="1554500"/>
                <a:ext cx="41700" cy="43175"/>
              </a:xfrm>
              <a:custGeom>
                <a:rect b="b" l="l" r="r" t="t"/>
                <a:pathLst>
                  <a:path extrusionOk="0" h="1727" w="1668">
                    <a:moveTo>
                      <a:pt x="405" y="0"/>
                    </a:moveTo>
                    <a:cubicBezTo>
                      <a:pt x="214" y="548"/>
                      <a:pt x="84" y="1131"/>
                      <a:pt x="0" y="1726"/>
                    </a:cubicBezTo>
                    <a:lnTo>
                      <a:pt x="1298" y="1667"/>
                    </a:lnTo>
                    <a:cubicBezTo>
                      <a:pt x="1310" y="1584"/>
                      <a:pt x="1322" y="1488"/>
                      <a:pt x="1346" y="1405"/>
                    </a:cubicBezTo>
                    <a:cubicBezTo>
                      <a:pt x="1417" y="1036"/>
                      <a:pt x="1524" y="655"/>
                      <a:pt x="1667" y="274"/>
                    </a:cubicBezTo>
                    <a:lnTo>
                      <a:pt x="40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68100" lIns="68100" spcFirstLastPara="1" rIns="68100" wrap="square" tIns="681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1" name="Google Shape;2211;p124"/>
              <p:cNvSpPr/>
              <p:nvPr/>
            </p:nvSpPr>
            <p:spPr>
              <a:xfrm>
                <a:off x="725675" y="1668775"/>
                <a:ext cx="34075" cy="37100"/>
              </a:xfrm>
              <a:custGeom>
                <a:rect b="b" l="l" r="r" t="t"/>
                <a:pathLst>
                  <a:path extrusionOk="0" h="1484" w="1363">
                    <a:moveTo>
                      <a:pt x="1215" y="1"/>
                    </a:moveTo>
                    <a:lnTo>
                      <a:pt x="0" y="287"/>
                    </a:lnTo>
                    <a:cubicBezTo>
                      <a:pt x="24" y="561"/>
                      <a:pt x="48" y="823"/>
                      <a:pt x="84" y="1061"/>
                    </a:cubicBezTo>
                    <a:cubicBezTo>
                      <a:pt x="127" y="1355"/>
                      <a:pt x="346" y="1483"/>
                      <a:pt x="587" y="1483"/>
                    </a:cubicBezTo>
                    <a:cubicBezTo>
                      <a:pt x="950" y="1483"/>
                      <a:pt x="1363" y="1194"/>
                      <a:pt x="1298" y="751"/>
                    </a:cubicBezTo>
                    <a:cubicBezTo>
                      <a:pt x="1263" y="501"/>
                      <a:pt x="1239" y="251"/>
                      <a:pt x="1215" y="1"/>
                    </a:cubicBez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</p:spPr>
            <p:txBody>
              <a:bodyPr anchorCtr="0" anchor="ctr" bIns="68100" lIns="68100" spcFirstLastPara="1" rIns="68100" wrap="square" tIns="681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2" name="Google Shape;2212;p124"/>
              <p:cNvSpPr/>
              <p:nvPr/>
            </p:nvSpPr>
            <p:spPr>
              <a:xfrm>
                <a:off x="912350" y="1669075"/>
                <a:ext cx="36000" cy="36800"/>
              </a:xfrm>
              <a:custGeom>
                <a:rect b="b" l="l" r="r" t="t"/>
                <a:pathLst>
                  <a:path extrusionOk="0" h="1472" w="1440">
                    <a:moveTo>
                      <a:pt x="225" y="1"/>
                    </a:moveTo>
                    <a:cubicBezTo>
                      <a:pt x="189" y="251"/>
                      <a:pt x="142" y="501"/>
                      <a:pt x="94" y="739"/>
                    </a:cubicBezTo>
                    <a:cubicBezTo>
                      <a:pt x="1" y="1182"/>
                      <a:pt x="398" y="1471"/>
                      <a:pt x="765" y="1471"/>
                    </a:cubicBezTo>
                    <a:cubicBezTo>
                      <a:pt x="1010" y="1471"/>
                      <a:pt x="1242" y="1343"/>
                      <a:pt x="1308" y="1049"/>
                    </a:cubicBezTo>
                    <a:cubicBezTo>
                      <a:pt x="1356" y="811"/>
                      <a:pt x="1404" y="549"/>
                      <a:pt x="1439" y="287"/>
                    </a:cubicBezTo>
                    <a:lnTo>
                      <a:pt x="225" y="1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</p:spPr>
            <p:txBody>
              <a:bodyPr anchorCtr="0" anchor="ctr" bIns="68100" lIns="68100" spcFirstLastPara="1" rIns="68100" wrap="square" tIns="681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3" name="Google Shape;2213;p124"/>
              <p:cNvSpPr/>
              <p:nvPr/>
            </p:nvSpPr>
            <p:spPr>
              <a:xfrm>
                <a:off x="915875" y="1596150"/>
                <a:ext cx="34550" cy="39625"/>
              </a:xfrm>
              <a:custGeom>
                <a:rect b="b" l="l" r="r" t="t"/>
                <a:pathLst>
                  <a:path extrusionOk="0" h="1585" w="1382">
                    <a:moveTo>
                      <a:pt x="1" y="1"/>
                    </a:moveTo>
                    <a:lnTo>
                      <a:pt x="1" y="1"/>
                    </a:lnTo>
                    <a:cubicBezTo>
                      <a:pt x="108" y="525"/>
                      <a:pt x="167" y="1061"/>
                      <a:pt x="167" y="1584"/>
                    </a:cubicBezTo>
                    <a:lnTo>
                      <a:pt x="1382" y="1584"/>
                    </a:lnTo>
                    <a:cubicBezTo>
                      <a:pt x="1370" y="1084"/>
                      <a:pt x="1322" y="572"/>
                      <a:pt x="1239" y="72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68100" lIns="68100" spcFirstLastPara="1" rIns="68100" wrap="square" tIns="681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4" name="Google Shape;2214;p124"/>
              <p:cNvSpPr/>
              <p:nvPr/>
            </p:nvSpPr>
            <p:spPr>
              <a:xfrm>
                <a:off x="723900" y="1596150"/>
                <a:ext cx="35125" cy="39625"/>
              </a:xfrm>
              <a:custGeom>
                <a:rect b="b" l="l" r="r" t="t"/>
                <a:pathLst>
                  <a:path extrusionOk="0" h="1585" w="1405">
                    <a:moveTo>
                      <a:pt x="1405" y="1"/>
                    </a:moveTo>
                    <a:lnTo>
                      <a:pt x="107" y="72"/>
                    </a:lnTo>
                    <a:cubicBezTo>
                      <a:pt x="36" y="572"/>
                      <a:pt x="0" y="1084"/>
                      <a:pt x="0" y="1584"/>
                    </a:cubicBezTo>
                    <a:lnTo>
                      <a:pt x="1250" y="1584"/>
                    </a:lnTo>
                    <a:cubicBezTo>
                      <a:pt x="1262" y="1049"/>
                      <a:pt x="1322" y="525"/>
                      <a:pt x="140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68100" lIns="68100" spcFirstLastPara="1" rIns="68100" wrap="square" tIns="681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5" name="Google Shape;2215;p124"/>
              <p:cNvSpPr/>
              <p:nvPr/>
            </p:nvSpPr>
            <p:spPr>
              <a:xfrm>
                <a:off x="736675" y="1484225"/>
                <a:ext cx="197975" cy="77425"/>
              </a:xfrm>
              <a:custGeom>
                <a:rect b="b" l="l" r="r" t="t"/>
                <a:pathLst>
                  <a:path extrusionOk="0" h="3097" w="7919">
                    <a:moveTo>
                      <a:pt x="3934" y="0"/>
                    </a:moveTo>
                    <a:cubicBezTo>
                      <a:pt x="3730" y="0"/>
                      <a:pt x="3519" y="12"/>
                      <a:pt x="3299" y="37"/>
                    </a:cubicBezTo>
                    <a:cubicBezTo>
                      <a:pt x="1525" y="227"/>
                      <a:pt x="525" y="1370"/>
                      <a:pt x="1" y="2811"/>
                    </a:cubicBezTo>
                    <a:lnTo>
                      <a:pt x="1263" y="3097"/>
                    </a:lnTo>
                    <a:cubicBezTo>
                      <a:pt x="1608" y="2228"/>
                      <a:pt x="2180" y="1466"/>
                      <a:pt x="3204" y="1227"/>
                    </a:cubicBezTo>
                    <a:cubicBezTo>
                      <a:pt x="3434" y="1174"/>
                      <a:pt x="3658" y="1149"/>
                      <a:pt x="3875" y="1149"/>
                    </a:cubicBezTo>
                    <a:cubicBezTo>
                      <a:pt x="5157" y="1149"/>
                      <a:pt x="6175" y="2026"/>
                      <a:pt x="6704" y="3085"/>
                    </a:cubicBezTo>
                    <a:lnTo>
                      <a:pt x="7919" y="2823"/>
                    </a:lnTo>
                    <a:cubicBezTo>
                      <a:pt x="7247" y="1219"/>
                      <a:pt x="5993" y="0"/>
                      <a:pt x="393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68100" lIns="68100" spcFirstLastPara="1" rIns="68100" wrap="square" tIns="681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6" name="Google Shape;2216;p124"/>
              <p:cNvSpPr/>
              <p:nvPr/>
            </p:nvSpPr>
            <p:spPr>
              <a:xfrm>
                <a:off x="703350" y="1279450"/>
                <a:ext cx="267625" cy="263450"/>
              </a:xfrm>
              <a:custGeom>
                <a:rect b="b" l="l" r="r" t="t"/>
                <a:pathLst>
                  <a:path extrusionOk="0" h="10538" w="10705">
                    <a:moveTo>
                      <a:pt x="0" y="1"/>
                    </a:moveTo>
                    <a:lnTo>
                      <a:pt x="0" y="10538"/>
                    </a:lnTo>
                    <a:lnTo>
                      <a:pt x="10704" y="10538"/>
                    </a:lnTo>
                    <a:lnTo>
                      <a:pt x="10704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68100" lIns="68100" spcFirstLastPara="1" rIns="68100" wrap="square" tIns="681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7" name="Google Shape;2217;p124"/>
              <p:cNvSpPr/>
              <p:nvPr/>
            </p:nvSpPr>
            <p:spPr>
              <a:xfrm>
                <a:off x="788775" y="1237775"/>
                <a:ext cx="96775" cy="64025"/>
              </a:xfrm>
              <a:custGeom>
                <a:rect b="b" l="l" r="r" t="t"/>
                <a:pathLst>
                  <a:path extrusionOk="0" h="2561" w="3871">
                    <a:moveTo>
                      <a:pt x="1" y="1"/>
                    </a:moveTo>
                    <a:lnTo>
                      <a:pt x="1" y="2561"/>
                    </a:lnTo>
                    <a:lnTo>
                      <a:pt x="3870" y="2561"/>
                    </a:lnTo>
                    <a:lnTo>
                      <a:pt x="387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68100" lIns="68100" spcFirstLastPara="1" rIns="68100" wrap="square" tIns="681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8" name="Google Shape;2218;p124"/>
              <p:cNvSpPr/>
              <p:nvPr/>
            </p:nvSpPr>
            <p:spPr>
              <a:xfrm>
                <a:off x="988500" y="1127350"/>
                <a:ext cx="75325" cy="16100"/>
              </a:xfrm>
              <a:custGeom>
                <a:rect b="b" l="l" r="r" t="t"/>
                <a:pathLst>
                  <a:path extrusionOk="0" h="644" w="3013">
                    <a:moveTo>
                      <a:pt x="1" y="1"/>
                    </a:moveTo>
                    <a:lnTo>
                      <a:pt x="1" y="644"/>
                    </a:lnTo>
                    <a:lnTo>
                      <a:pt x="3013" y="644"/>
                    </a:lnTo>
                    <a:lnTo>
                      <a:pt x="301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68100" lIns="68100" spcFirstLastPara="1" rIns="68100" wrap="square" tIns="681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9" name="Google Shape;2219;p124"/>
              <p:cNvSpPr/>
              <p:nvPr/>
            </p:nvSpPr>
            <p:spPr>
              <a:xfrm>
                <a:off x="976900" y="1118725"/>
                <a:ext cx="23825" cy="33350"/>
              </a:xfrm>
              <a:custGeom>
                <a:rect b="b" l="l" r="r" t="t"/>
                <a:pathLst>
                  <a:path extrusionOk="0" h="1334" w="953">
                    <a:moveTo>
                      <a:pt x="0" y="0"/>
                    </a:moveTo>
                    <a:lnTo>
                      <a:pt x="0" y="1334"/>
                    </a:lnTo>
                    <a:lnTo>
                      <a:pt x="953" y="1334"/>
                    </a:lnTo>
                    <a:lnTo>
                      <a:pt x="953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68100" lIns="68100" spcFirstLastPara="1" rIns="68100" wrap="square" tIns="681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0" name="Google Shape;2220;p124"/>
              <p:cNvSpPr/>
              <p:nvPr/>
            </p:nvSpPr>
            <p:spPr>
              <a:xfrm>
                <a:off x="965275" y="1096400"/>
                <a:ext cx="23250" cy="79800"/>
              </a:xfrm>
              <a:custGeom>
                <a:rect b="b" l="l" r="r" t="t"/>
                <a:pathLst>
                  <a:path extrusionOk="0" h="3192" w="930">
                    <a:moveTo>
                      <a:pt x="465" y="0"/>
                    </a:moveTo>
                    <a:cubicBezTo>
                      <a:pt x="215" y="0"/>
                      <a:pt x="1" y="203"/>
                      <a:pt x="1" y="465"/>
                    </a:cubicBezTo>
                    <a:lnTo>
                      <a:pt x="1" y="2727"/>
                    </a:lnTo>
                    <a:cubicBezTo>
                      <a:pt x="1" y="2977"/>
                      <a:pt x="215" y="3191"/>
                      <a:pt x="465" y="3191"/>
                    </a:cubicBezTo>
                    <a:cubicBezTo>
                      <a:pt x="727" y="3191"/>
                      <a:pt x="930" y="2977"/>
                      <a:pt x="930" y="2727"/>
                    </a:cubicBezTo>
                    <a:lnTo>
                      <a:pt x="930" y="465"/>
                    </a:lnTo>
                    <a:cubicBezTo>
                      <a:pt x="930" y="203"/>
                      <a:pt x="727" y="0"/>
                      <a:pt x="4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68100" lIns="68100" spcFirstLastPara="1" rIns="68100" wrap="square" tIns="681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1" name="Google Shape;2221;p124"/>
              <p:cNvSpPr/>
              <p:nvPr/>
            </p:nvSpPr>
            <p:spPr>
              <a:xfrm>
                <a:off x="1035825" y="1108000"/>
                <a:ext cx="55700" cy="55700"/>
              </a:xfrm>
              <a:custGeom>
                <a:rect b="b" l="l" r="r" t="t"/>
                <a:pathLst>
                  <a:path extrusionOk="0" h="2228" w="2228">
                    <a:moveTo>
                      <a:pt x="1120" y="1"/>
                    </a:moveTo>
                    <a:cubicBezTo>
                      <a:pt x="501" y="1"/>
                      <a:pt x="1" y="501"/>
                      <a:pt x="1" y="1108"/>
                    </a:cubicBezTo>
                    <a:cubicBezTo>
                      <a:pt x="1" y="1727"/>
                      <a:pt x="501" y="2227"/>
                      <a:pt x="1120" y="2227"/>
                    </a:cubicBezTo>
                    <a:cubicBezTo>
                      <a:pt x="1727" y="2227"/>
                      <a:pt x="2227" y="1727"/>
                      <a:pt x="2227" y="1108"/>
                    </a:cubicBezTo>
                    <a:cubicBezTo>
                      <a:pt x="2227" y="501"/>
                      <a:pt x="1727" y="1"/>
                      <a:pt x="112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68100" lIns="68100" spcFirstLastPara="1" rIns="68100" wrap="square" tIns="681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2" name="Google Shape;2222;p124"/>
              <p:cNvSpPr/>
              <p:nvPr/>
            </p:nvSpPr>
            <p:spPr>
              <a:xfrm>
                <a:off x="1063800" y="1108000"/>
                <a:ext cx="27725" cy="55700"/>
              </a:xfrm>
              <a:custGeom>
                <a:rect b="b" l="l" r="r" t="t"/>
                <a:pathLst>
                  <a:path extrusionOk="0" h="2228" w="1109">
                    <a:moveTo>
                      <a:pt x="1" y="1"/>
                    </a:moveTo>
                    <a:lnTo>
                      <a:pt x="1" y="2227"/>
                    </a:lnTo>
                    <a:cubicBezTo>
                      <a:pt x="608" y="2227"/>
                      <a:pt x="1108" y="1727"/>
                      <a:pt x="1108" y="1108"/>
                    </a:cubicBezTo>
                    <a:cubicBezTo>
                      <a:pt x="1108" y="489"/>
                      <a:pt x="608" y="1"/>
                      <a:pt x="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68100" lIns="68100" spcFirstLastPara="1" rIns="68100" wrap="square" tIns="681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3" name="Google Shape;2223;p124"/>
              <p:cNvSpPr/>
              <p:nvPr/>
            </p:nvSpPr>
            <p:spPr>
              <a:xfrm>
                <a:off x="611075" y="1128850"/>
                <a:ext cx="75325" cy="16375"/>
              </a:xfrm>
              <a:custGeom>
                <a:rect b="b" l="l" r="r" t="t"/>
                <a:pathLst>
                  <a:path extrusionOk="0" h="655" w="3013">
                    <a:moveTo>
                      <a:pt x="1" y="0"/>
                    </a:moveTo>
                    <a:lnTo>
                      <a:pt x="1" y="655"/>
                    </a:lnTo>
                    <a:lnTo>
                      <a:pt x="3013" y="655"/>
                    </a:lnTo>
                    <a:lnTo>
                      <a:pt x="301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68100" lIns="68100" spcFirstLastPara="1" rIns="68100" wrap="square" tIns="681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4" name="Google Shape;2224;p124"/>
              <p:cNvSpPr/>
              <p:nvPr/>
            </p:nvSpPr>
            <p:spPr>
              <a:xfrm>
                <a:off x="674175" y="1120200"/>
                <a:ext cx="23850" cy="33675"/>
              </a:xfrm>
              <a:custGeom>
                <a:rect b="b" l="l" r="r" t="t"/>
                <a:pathLst>
                  <a:path extrusionOk="0" h="1347" w="954">
                    <a:moveTo>
                      <a:pt x="1" y="1"/>
                    </a:moveTo>
                    <a:lnTo>
                      <a:pt x="1" y="1346"/>
                    </a:lnTo>
                    <a:lnTo>
                      <a:pt x="953" y="1346"/>
                    </a:lnTo>
                    <a:lnTo>
                      <a:pt x="953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68100" lIns="68100" spcFirstLastPara="1" rIns="68100" wrap="square" tIns="681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5" name="Google Shape;2225;p124"/>
              <p:cNvSpPr/>
              <p:nvPr/>
            </p:nvSpPr>
            <p:spPr>
              <a:xfrm>
                <a:off x="686375" y="1096400"/>
                <a:ext cx="23250" cy="79800"/>
              </a:xfrm>
              <a:custGeom>
                <a:rect b="b" l="l" r="r" t="t"/>
                <a:pathLst>
                  <a:path extrusionOk="0" h="3192" w="930">
                    <a:moveTo>
                      <a:pt x="465" y="0"/>
                    </a:moveTo>
                    <a:cubicBezTo>
                      <a:pt x="203" y="0"/>
                      <a:pt x="1" y="203"/>
                      <a:pt x="1" y="465"/>
                    </a:cubicBezTo>
                    <a:lnTo>
                      <a:pt x="1" y="2727"/>
                    </a:lnTo>
                    <a:cubicBezTo>
                      <a:pt x="1" y="2977"/>
                      <a:pt x="203" y="3191"/>
                      <a:pt x="465" y="3191"/>
                    </a:cubicBezTo>
                    <a:cubicBezTo>
                      <a:pt x="715" y="3191"/>
                      <a:pt x="930" y="2977"/>
                      <a:pt x="930" y="2727"/>
                    </a:cubicBezTo>
                    <a:lnTo>
                      <a:pt x="930" y="465"/>
                    </a:lnTo>
                    <a:cubicBezTo>
                      <a:pt x="930" y="203"/>
                      <a:pt x="715" y="0"/>
                      <a:pt x="4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68100" lIns="68100" spcFirstLastPara="1" rIns="68100" wrap="square" tIns="681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6" name="Google Shape;2226;p124"/>
              <p:cNvSpPr/>
              <p:nvPr/>
            </p:nvSpPr>
            <p:spPr>
              <a:xfrm>
                <a:off x="583400" y="1108900"/>
                <a:ext cx="55675" cy="55675"/>
              </a:xfrm>
              <a:custGeom>
                <a:rect b="b" l="l" r="r" t="t"/>
                <a:pathLst>
                  <a:path extrusionOk="0" h="2227" w="2227">
                    <a:moveTo>
                      <a:pt x="1119" y="0"/>
                    </a:moveTo>
                    <a:cubicBezTo>
                      <a:pt x="500" y="0"/>
                      <a:pt x="0" y="500"/>
                      <a:pt x="0" y="1108"/>
                    </a:cubicBezTo>
                    <a:cubicBezTo>
                      <a:pt x="0" y="1727"/>
                      <a:pt x="500" y="2227"/>
                      <a:pt x="1119" y="2227"/>
                    </a:cubicBezTo>
                    <a:cubicBezTo>
                      <a:pt x="1727" y="2227"/>
                      <a:pt x="2227" y="1727"/>
                      <a:pt x="2227" y="1108"/>
                    </a:cubicBezTo>
                    <a:cubicBezTo>
                      <a:pt x="2227" y="500"/>
                      <a:pt x="1727" y="0"/>
                      <a:pt x="111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68100" lIns="68100" spcFirstLastPara="1" rIns="68100" wrap="square" tIns="681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7" name="Google Shape;2227;p124"/>
              <p:cNvSpPr/>
              <p:nvPr/>
            </p:nvSpPr>
            <p:spPr>
              <a:xfrm>
                <a:off x="583400" y="1108900"/>
                <a:ext cx="28000" cy="55675"/>
              </a:xfrm>
              <a:custGeom>
                <a:rect b="b" l="l" r="r" t="t"/>
                <a:pathLst>
                  <a:path extrusionOk="0" h="2227" w="1120">
                    <a:moveTo>
                      <a:pt x="1119" y="0"/>
                    </a:moveTo>
                    <a:cubicBezTo>
                      <a:pt x="500" y="0"/>
                      <a:pt x="0" y="500"/>
                      <a:pt x="0" y="1108"/>
                    </a:cubicBezTo>
                    <a:cubicBezTo>
                      <a:pt x="0" y="1727"/>
                      <a:pt x="500" y="2227"/>
                      <a:pt x="1119" y="2227"/>
                    </a:cubicBezTo>
                    <a:lnTo>
                      <a:pt x="111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68100" lIns="68100" spcFirstLastPara="1" rIns="68100" wrap="square" tIns="681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8" name="Google Shape;2228;p124"/>
              <p:cNvSpPr/>
              <p:nvPr/>
            </p:nvSpPr>
            <p:spPr>
              <a:xfrm>
                <a:off x="697400" y="1021375"/>
                <a:ext cx="279525" cy="236975"/>
              </a:xfrm>
              <a:custGeom>
                <a:rect b="b" l="l" r="r" t="t"/>
                <a:pathLst>
                  <a:path extrusionOk="0" h="9479" w="11181">
                    <a:moveTo>
                      <a:pt x="1084" y="1"/>
                    </a:moveTo>
                    <a:cubicBezTo>
                      <a:pt x="489" y="1"/>
                      <a:pt x="0" y="477"/>
                      <a:pt x="0" y="1084"/>
                    </a:cubicBezTo>
                    <a:lnTo>
                      <a:pt x="0" y="8395"/>
                    </a:lnTo>
                    <a:cubicBezTo>
                      <a:pt x="0" y="8990"/>
                      <a:pt x="489" y="9478"/>
                      <a:pt x="1084" y="9478"/>
                    </a:cubicBezTo>
                    <a:lnTo>
                      <a:pt x="10097" y="9478"/>
                    </a:lnTo>
                    <a:cubicBezTo>
                      <a:pt x="10692" y="9478"/>
                      <a:pt x="11180" y="8990"/>
                      <a:pt x="11180" y="8395"/>
                    </a:cubicBezTo>
                    <a:lnTo>
                      <a:pt x="11180" y="1084"/>
                    </a:lnTo>
                    <a:cubicBezTo>
                      <a:pt x="11180" y="477"/>
                      <a:pt x="10692" y="1"/>
                      <a:pt x="1009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68100" lIns="68100" spcFirstLastPara="1" rIns="68100" wrap="square" tIns="681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9" name="Google Shape;2229;p124"/>
              <p:cNvSpPr/>
              <p:nvPr/>
            </p:nvSpPr>
            <p:spPr>
              <a:xfrm>
                <a:off x="723000" y="1160975"/>
                <a:ext cx="228325" cy="72075"/>
              </a:xfrm>
              <a:custGeom>
                <a:rect b="b" l="l" r="r" t="t"/>
                <a:pathLst>
                  <a:path extrusionOk="0" h="2883" w="9133">
                    <a:moveTo>
                      <a:pt x="1381" y="1"/>
                    </a:moveTo>
                    <a:cubicBezTo>
                      <a:pt x="619" y="1"/>
                      <a:pt x="0" y="644"/>
                      <a:pt x="0" y="1442"/>
                    </a:cubicBezTo>
                    <a:cubicBezTo>
                      <a:pt x="0" y="2227"/>
                      <a:pt x="619" y="2882"/>
                      <a:pt x="1381" y="2882"/>
                    </a:cubicBezTo>
                    <a:lnTo>
                      <a:pt x="7739" y="2882"/>
                    </a:lnTo>
                    <a:cubicBezTo>
                      <a:pt x="8513" y="2882"/>
                      <a:pt x="9132" y="2227"/>
                      <a:pt x="9132" y="1442"/>
                    </a:cubicBezTo>
                    <a:cubicBezTo>
                      <a:pt x="9132" y="644"/>
                      <a:pt x="8513" y="1"/>
                      <a:pt x="773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68100" lIns="68100" spcFirstLastPara="1" rIns="68100" wrap="square" tIns="681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0" name="Google Shape;2230;p124"/>
              <p:cNvSpPr/>
              <p:nvPr/>
            </p:nvSpPr>
            <p:spPr>
              <a:xfrm>
                <a:off x="750650" y="1078700"/>
                <a:ext cx="65525" cy="58175"/>
              </a:xfrm>
              <a:custGeom>
                <a:rect b="b" l="l" r="r" t="t"/>
                <a:pathLst>
                  <a:path extrusionOk="0" h="2327" w="2621">
                    <a:moveTo>
                      <a:pt x="489" y="1"/>
                    </a:moveTo>
                    <a:cubicBezTo>
                      <a:pt x="230" y="1"/>
                      <a:pt x="1" y="339"/>
                      <a:pt x="240" y="577"/>
                    </a:cubicBezTo>
                    <a:cubicBezTo>
                      <a:pt x="787" y="1125"/>
                      <a:pt x="1335" y="1697"/>
                      <a:pt x="1895" y="2232"/>
                    </a:cubicBezTo>
                    <a:cubicBezTo>
                      <a:pt x="1966" y="2299"/>
                      <a:pt x="2046" y="2327"/>
                      <a:pt x="2122" y="2327"/>
                    </a:cubicBezTo>
                    <a:cubicBezTo>
                      <a:pt x="2389" y="2327"/>
                      <a:pt x="2621" y="1987"/>
                      <a:pt x="2371" y="1756"/>
                    </a:cubicBezTo>
                    <a:cubicBezTo>
                      <a:pt x="1811" y="1220"/>
                      <a:pt x="1264" y="649"/>
                      <a:pt x="716" y="101"/>
                    </a:cubicBezTo>
                    <a:cubicBezTo>
                      <a:pt x="645" y="30"/>
                      <a:pt x="566" y="1"/>
                      <a:pt x="4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68100" lIns="68100" spcFirstLastPara="1" rIns="68100" wrap="square" tIns="681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1" name="Google Shape;2231;p124"/>
              <p:cNvSpPr/>
              <p:nvPr/>
            </p:nvSpPr>
            <p:spPr>
              <a:xfrm>
                <a:off x="750375" y="1078700"/>
                <a:ext cx="65525" cy="58175"/>
              </a:xfrm>
              <a:custGeom>
                <a:rect b="b" l="l" r="r" t="t"/>
                <a:pathLst>
                  <a:path extrusionOk="0" h="2327" w="2621">
                    <a:moveTo>
                      <a:pt x="2133" y="1"/>
                    </a:moveTo>
                    <a:cubicBezTo>
                      <a:pt x="2056" y="1"/>
                      <a:pt x="1976" y="30"/>
                      <a:pt x="1906" y="101"/>
                    </a:cubicBezTo>
                    <a:cubicBezTo>
                      <a:pt x="1358" y="649"/>
                      <a:pt x="810" y="1220"/>
                      <a:pt x="251" y="1756"/>
                    </a:cubicBezTo>
                    <a:cubicBezTo>
                      <a:pt x="1" y="1987"/>
                      <a:pt x="240" y="2327"/>
                      <a:pt x="504" y="2327"/>
                    </a:cubicBezTo>
                    <a:cubicBezTo>
                      <a:pt x="580" y="2327"/>
                      <a:pt x="658" y="2299"/>
                      <a:pt x="727" y="2232"/>
                    </a:cubicBezTo>
                    <a:cubicBezTo>
                      <a:pt x="1287" y="1697"/>
                      <a:pt x="1834" y="1125"/>
                      <a:pt x="2382" y="577"/>
                    </a:cubicBezTo>
                    <a:cubicBezTo>
                      <a:pt x="2621" y="339"/>
                      <a:pt x="2392" y="1"/>
                      <a:pt x="213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68100" lIns="68100" spcFirstLastPara="1" rIns="68100" wrap="square" tIns="681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2" name="Google Shape;2232;p124"/>
              <p:cNvSpPr/>
              <p:nvPr/>
            </p:nvSpPr>
            <p:spPr>
              <a:xfrm>
                <a:off x="854550" y="1078700"/>
                <a:ext cx="65525" cy="58175"/>
              </a:xfrm>
              <a:custGeom>
                <a:rect b="b" l="l" r="r" t="t"/>
                <a:pathLst>
                  <a:path extrusionOk="0" h="2327" w="2621">
                    <a:moveTo>
                      <a:pt x="488" y="1"/>
                    </a:moveTo>
                    <a:cubicBezTo>
                      <a:pt x="229" y="1"/>
                      <a:pt x="0" y="339"/>
                      <a:pt x="239" y="577"/>
                    </a:cubicBezTo>
                    <a:cubicBezTo>
                      <a:pt x="787" y="1125"/>
                      <a:pt x="1334" y="1697"/>
                      <a:pt x="1894" y="2232"/>
                    </a:cubicBezTo>
                    <a:cubicBezTo>
                      <a:pt x="1963" y="2299"/>
                      <a:pt x="2041" y="2327"/>
                      <a:pt x="2117" y="2327"/>
                    </a:cubicBezTo>
                    <a:cubicBezTo>
                      <a:pt x="2381" y="2327"/>
                      <a:pt x="2620" y="1987"/>
                      <a:pt x="2370" y="1756"/>
                    </a:cubicBezTo>
                    <a:cubicBezTo>
                      <a:pt x="1811" y="1220"/>
                      <a:pt x="1263" y="649"/>
                      <a:pt x="715" y="101"/>
                    </a:cubicBezTo>
                    <a:cubicBezTo>
                      <a:pt x="644" y="30"/>
                      <a:pt x="565" y="1"/>
                      <a:pt x="4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68100" lIns="68100" spcFirstLastPara="1" rIns="68100" wrap="square" tIns="681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3" name="Google Shape;2233;p124"/>
              <p:cNvSpPr/>
              <p:nvPr/>
            </p:nvSpPr>
            <p:spPr>
              <a:xfrm>
                <a:off x="854275" y="1078700"/>
                <a:ext cx="65500" cy="58175"/>
              </a:xfrm>
              <a:custGeom>
                <a:rect b="b" l="l" r="r" t="t"/>
                <a:pathLst>
                  <a:path extrusionOk="0" h="2327" w="2620">
                    <a:moveTo>
                      <a:pt x="2132" y="1"/>
                    </a:moveTo>
                    <a:cubicBezTo>
                      <a:pt x="2055" y="1"/>
                      <a:pt x="1976" y="30"/>
                      <a:pt x="1905" y="101"/>
                    </a:cubicBezTo>
                    <a:cubicBezTo>
                      <a:pt x="1357" y="649"/>
                      <a:pt x="810" y="1220"/>
                      <a:pt x="250" y="1756"/>
                    </a:cubicBezTo>
                    <a:cubicBezTo>
                      <a:pt x="0" y="1987"/>
                      <a:pt x="239" y="2327"/>
                      <a:pt x="504" y="2327"/>
                    </a:cubicBezTo>
                    <a:cubicBezTo>
                      <a:pt x="579" y="2327"/>
                      <a:pt x="657" y="2299"/>
                      <a:pt x="726" y="2232"/>
                    </a:cubicBezTo>
                    <a:cubicBezTo>
                      <a:pt x="1286" y="1697"/>
                      <a:pt x="1834" y="1125"/>
                      <a:pt x="2381" y="577"/>
                    </a:cubicBezTo>
                    <a:cubicBezTo>
                      <a:pt x="2620" y="339"/>
                      <a:pt x="2391" y="1"/>
                      <a:pt x="21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68100" lIns="68100" spcFirstLastPara="1" rIns="68100" wrap="square" tIns="681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4" name="Google Shape;2234;p124"/>
              <p:cNvSpPr/>
              <p:nvPr/>
            </p:nvSpPr>
            <p:spPr>
              <a:xfrm>
                <a:off x="734900" y="1170500"/>
                <a:ext cx="28000" cy="53025"/>
              </a:xfrm>
              <a:custGeom>
                <a:rect b="b" l="l" r="r" t="t"/>
                <a:pathLst>
                  <a:path extrusionOk="0" h="2121" w="1120">
                    <a:moveTo>
                      <a:pt x="1060" y="1"/>
                    </a:moveTo>
                    <a:cubicBezTo>
                      <a:pt x="477" y="1"/>
                      <a:pt x="1" y="477"/>
                      <a:pt x="1" y="1061"/>
                    </a:cubicBezTo>
                    <a:cubicBezTo>
                      <a:pt x="1" y="1644"/>
                      <a:pt x="477" y="2120"/>
                      <a:pt x="1060" y="2120"/>
                    </a:cubicBezTo>
                    <a:lnTo>
                      <a:pt x="1120" y="2120"/>
                    </a:lnTo>
                    <a:lnTo>
                      <a:pt x="112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68100" lIns="68100" spcFirstLastPara="1" rIns="68100" wrap="square" tIns="681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5" name="Google Shape;2235;p124"/>
              <p:cNvSpPr/>
              <p:nvPr/>
            </p:nvSpPr>
            <p:spPr>
              <a:xfrm>
                <a:off x="762875" y="1170500"/>
                <a:ext cx="37225" cy="53025"/>
              </a:xfrm>
              <a:custGeom>
                <a:rect b="b" l="l" r="r" t="t"/>
                <a:pathLst>
                  <a:path extrusionOk="0" h="2121" w="1489">
                    <a:moveTo>
                      <a:pt x="1" y="1"/>
                    </a:moveTo>
                    <a:lnTo>
                      <a:pt x="1" y="2120"/>
                    </a:lnTo>
                    <a:lnTo>
                      <a:pt x="1489" y="2120"/>
                    </a:lnTo>
                    <a:lnTo>
                      <a:pt x="148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68100" lIns="68100" spcFirstLastPara="1" rIns="68100" wrap="square" tIns="681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6" name="Google Shape;2236;p124"/>
              <p:cNvSpPr/>
              <p:nvPr/>
            </p:nvSpPr>
            <p:spPr>
              <a:xfrm>
                <a:off x="800100" y="1170500"/>
                <a:ext cx="37225" cy="53025"/>
              </a:xfrm>
              <a:custGeom>
                <a:rect b="b" l="l" r="r" t="t"/>
                <a:pathLst>
                  <a:path extrusionOk="0" h="2121" w="1489">
                    <a:moveTo>
                      <a:pt x="0" y="1"/>
                    </a:moveTo>
                    <a:lnTo>
                      <a:pt x="0" y="2120"/>
                    </a:lnTo>
                    <a:lnTo>
                      <a:pt x="1488" y="2120"/>
                    </a:lnTo>
                    <a:lnTo>
                      <a:pt x="148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68100" lIns="68100" spcFirstLastPara="1" rIns="68100" wrap="square" tIns="681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7" name="Google Shape;2237;p124"/>
              <p:cNvSpPr/>
              <p:nvPr/>
            </p:nvSpPr>
            <p:spPr>
              <a:xfrm>
                <a:off x="874200" y="1170500"/>
                <a:ext cx="37225" cy="53025"/>
              </a:xfrm>
              <a:custGeom>
                <a:rect b="b" l="l" r="r" t="t"/>
                <a:pathLst>
                  <a:path extrusionOk="0" h="2121" w="1489">
                    <a:moveTo>
                      <a:pt x="1" y="1"/>
                    </a:moveTo>
                    <a:lnTo>
                      <a:pt x="1" y="2120"/>
                    </a:lnTo>
                    <a:lnTo>
                      <a:pt x="1489" y="2120"/>
                    </a:lnTo>
                    <a:lnTo>
                      <a:pt x="1489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68100" lIns="68100" spcFirstLastPara="1" rIns="68100" wrap="square" tIns="681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8" name="Google Shape;2238;p124"/>
              <p:cNvSpPr/>
              <p:nvPr/>
            </p:nvSpPr>
            <p:spPr>
              <a:xfrm>
                <a:off x="911400" y="1170500"/>
                <a:ext cx="28025" cy="53025"/>
              </a:xfrm>
              <a:custGeom>
                <a:rect b="b" l="l" r="r" t="t"/>
                <a:pathLst>
                  <a:path extrusionOk="0" h="2121" w="1121">
                    <a:moveTo>
                      <a:pt x="1" y="1"/>
                    </a:moveTo>
                    <a:lnTo>
                      <a:pt x="1" y="2120"/>
                    </a:lnTo>
                    <a:lnTo>
                      <a:pt x="60" y="2120"/>
                    </a:lnTo>
                    <a:cubicBezTo>
                      <a:pt x="644" y="2120"/>
                      <a:pt x="1120" y="1644"/>
                      <a:pt x="1120" y="1061"/>
                    </a:cubicBezTo>
                    <a:cubicBezTo>
                      <a:pt x="1120" y="465"/>
                      <a:pt x="644" y="1"/>
                      <a:pt x="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68100" lIns="68100" spcFirstLastPara="1" rIns="68100" wrap="square" tIns="681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9" name="Google Shape;2239;p124"/>
              <p:cNvSpPr/>
              <p:nvPr/>
            </p:nvSpPr>
            <p:spPr>
              <a:xfrm>
                <a:off x="837300" y="1170500"/>
                <a:ext cx="36925" cy="53025"/>
              </a:xfrm>
              <a:custGeom>
                <a:rect b="b" l="l" r="r" t="t"/>
                <a:pathLst>
                  <a:path extrusionOk="0" h="2121" w="1477">
                    <a:moveTo>
                      <a:pt x="0" y="1"/>
                    </a:moveTo>
                    <a:lnTo>
                      <a:pt x="0" y="2120"/>
                    </a:lnTo>
                    <a:lnTo>
                      <a:pt x="1477" y="2120"/>
                    </a:lnTo>
                    <a:lnTo>
                      <a:pt x="147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68100" lIns="68100" spcFirstLastPara="1" rIns="68100" wrap="square" tIns="681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0" name="Google Shape;2240;p124"/>
              <p:cNvSpPr/>
              <p:nvPr/>
            </p:nvSpPr>
            <p:spPr>
              <a:xfrm>
                <a:off x="667025" y="1279450"/>
                <a:ext cx="339950" cy="42300"/>
              </a:xfrm>
              <a:custGeom>
                <a:rect b="b" l="l" r="r" t="t"/>
                <a:pathLst>
                  <a:path extrusionOk="0" h="1692" w="13598">
                    <a:moveTo>
                      <a:pt x="1" y="1"/>
                    </a:moveTo>
                    <a:lnTo>
                      <a:pt x="1" y="1691"/>
                    </a:lnTo>
                    <a:lnTo>
                      <a:pt x="13598" y="1691"/>
                    </a:lnTo>
                    <a:lnTo>
                      <a:pt x="1359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68100" lIns="68100" spcFirstLastPara="1" rIns="68100" wrap="square" tIns="681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1" name="Google Shape;2241;p124"/>
              <p:cNvSpPr/>
              <p:nvPr/>
            </p:nvSpPr>
            <p:spPr>
              <a:xfrm>
                <a:off x="667025" y="1301775"/>
                <a:ext cx="339950" cy="18775"/>
              </a:xfrm>
              <a:custGeom>
                <a:rect b="b" l="l" r="r" t="t"/>
                <a:pathLst>
                  <a:path extrusionOk="0" h="751" w="13598">
                    <a:moveTo>
                      <a:pt x="1" y="1"/>
                    </a:moveTo>
                    <a:lnTo>
                      <a:pt x="1" y="751"/>
                    </a:lnTo>
                    <a:lnTo>
                      <a:pt x="13598" y="751"/>
                    </a:lnTo>
                    <a:lnTo>
                      <a:pt x="1359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68100" lIns="68100" spcFirstLastPara="1" rIns="68100" wrap="square" tIns="681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2" name="Google Shape;2242;p124"/>
              <p:cNvSpPr/>
              <p:nvPr/>
            </p:nvSpPr>
            <p:spPr>
              <a:xfrm>
                <a:off x="738175" y="1405350"/>
                <a:ext cx="197975" cy="112850"/>
              </a:xfrm>
              <a:custGeom>
                <a:rect b="b" l="l" r="r" t="t"/>
                <a:pathLst>
                  <a:path extrusionOk="0" h="4514" w="7919">
                    <a:moveTo>
                      <a:pt x="1477" y="1"/>
                    </a:moveTo>
                    <a:cubicBezTo>
                      <a:pt x="667" y="1"/>
                      <a:pt x="1" y="668"/>
                      <a:pt x="1" y="1477"/>
                    </a:cubicBezTo>
                    <a:lnTo>
                      <a:pt x="1" y="3037"/>
                    </a:lnTo>
                    <a:cubicBezTo>
                      <a:pt x="1" y="3847"/>
                      <a:pt x="667" y="4513"/>
                      <a:pt x="1477" y="4513"/>
                    </a:cubicBezTo>
                    <a:lnTo>
                      <a:pt x="6442" y="4513"/>
                    </a:lnTo>
                    <a:cubicBezTo>
                      <a:pt x="7251" y="4513"/>
                      <a:pt x="7918" y="3847"/>
                      <a:pt x="7918" y="3037"/>
                    </a:cubicBezTo>
                    <a:lnTo>
                      <a:pt x="7918" y="1477"/>
                    </a:lnTo>
                    <a:cubicBezTo>
                      <a:pt x="7918" y="668"/>
                      <a:pt x="7251" y="1"/>
                      <a:pt x="644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68100" lIns="68100" spcFirstLastPara="1" rIns="68100" wrap="square" tIns="681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3" name="Google Shape;2243;p124"/>
              <p:cNvSpPr/>
              <p:nvPr/>
            </p:nvSpPr>
            <p:spPr>
              <a:xfrm>
                <a:off x="738175" y="1348200"/>
                <a:ext cx="37225" cy="36950"/>
              </a:xfrm>
              <a:custGeom>
                <a:rect b="b" l="l" r="r" t="t"/>
                <a:pathLst>
                  <a:path extrusionOk="0" h="1478" w="1489">
                    <a:moveTo>
                      <a:pt x="739" y="1"/>
                    </a:moveTo>
                    <a:cubicBezTo>
                      <a:pt x="334" y="1"/>
                      <a:pt x="1" y="334"/>
                      <a:pt x="1" y="739"/>
                    </a:cubicBezTo>
                    <a:cubicBezTo>
                      <a:pt x="1" y="1144"/>
                      <a:pt x="334" y="1477"/>
                      <a:pt x="739" y="1477"/>
                    </a:cubicBezTo>
                    <a:cubicBezTo>
                      <a:pt x="1155" y="1477"/>
                      <a:pt x="1489" y="1144"/>
                      <a:pt x="1489" y="739"/>
                    </a:cubicBezTo>
                    <a:cubicBezTo>
                      <a:pt x="1489" y="334"/>
                      <a:pt x="1155" y="1"/>
                      <a:pt x="73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68100" lIns="68100" spcFirstLastPara="1" rIns="68100" wrap="square" tIns="681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4" name="Google Shape;2244;p124"/>
              <p:cNvSpPr/>
              <p:nvPr/>
            </p:nvSpPr>
            <p:spPr>
              <a:xfrm>
                <a:off x="808425" y="1348200"/>
                <a:ext cx="127725" cy="36950"/>
              </a:xfrm>
              <a:custGeom>
                <a:rect b="b" l="l" r="r" t="t"/>
                <a:pathLst>
                  <a:path extrusionOk="0" h="1478" w="5109">
                    <a:moveTo>
                      <a:pt x="0" y="1"/>
                    </a:moveTo>
                    <a:lnTo>
                      <a:pt x="0" y="1477"/>
                    </a:lnTo>
                    <a:lnTo>
                      <a:pt x="5108" y="1477"/>
                    </a:lnTo>
                    <a:lnTo>
                      <a:pt x="510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68100" lIns="68100" spcFirstLastPara="1" rIns="68100" wrap="square" tIns="681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5" name="Google Shape;2245;p124"/>
              <p:cNvSpPr/>
              <p:nvPr/>
            </p:nvSpPr>
            <p:spPr>
              <a:xfrm>
                <a:off x="907250" y="1665800"/>
                <a:ext cx="48250" cy="55100"/>
              </a:xfrm>
              <a:custGeom>
                <a:rect b="b" l="l" r="r" t="t"/>
                <a:pathLst>
                  <a:path extrusionOk="0" h="2204" w="1930">
                    <a:moveTo>
                      <a:pt x="965" y="1"/>
                    </a:moveTo>
                    <a:cubicBezTo>
                      <a:pt x="429" y="1"/>
                      <a:pt x="0" y="441"/>
                      <a:pt x="0" y="977"/>
                    </a:cubicBezTo>
                    <a:lnTo>
                      <a:pt x="0" y="1239"/>
                    </a:lnTo>
                    <a:cubicBezTo>
                      <a:pt x="0" y="1775"/>
                      <a:pt x="429" y="2204"/>
                      <a:pt x="965" y="2204"/>
                    </a:cubicBezTo>
                    <a:cubicBezTo>
                      <a:pt x="1500" y="2204"/>
                      <a:pt x="1929" y="1775"/>
                      <a:pt x="1929" y="1239"/>
                    </a:cubicBezTo>
                    <a:lnTo>
                      <a:pt x="1929" y="977"/>
                    </a:lnTo>
                    <a:cubicBezTo>
                      <a:pt x="1929" y="441"/>
                      <a:pt x="1500" y="1"/>
                      <a:pt x="96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68100" lIns="68100" spcFirstLastPara="1" rIns="68100" wrap="square" tIns="681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6" name="Google Shape;2246;p124"/>
              <p:cNvSpPr/>
              <p:nvPr/>
            </p:nvSpPr>
            <p:spPr>
              <a:xfrm>
                <a:off x="717625" y="1665800"/>
                <a:ext cx="48550" cy="55100"/>
              </a:xfrm>
              <a:custGeom>
                <a:rect b="b" l="l" r="r" t="t"/>
                <a:pathLst>
                  <a:path extrusionOk="0" h="2204" w="1942">
                    <a:moveTo>
                      <a:pt x="977" y="1"/>
                    </a:moveTo>
                    <a:cubicBezTo>
                      <a:pt x="442" y="1"/>
                      <a:pt x="1" y="441"/>
                      <a:pt x="1" y="977"/>
                    </a:cubicBezTo>
                    <a:lnTo>
                      <a:pt x="1" y="1239"/>
                    </a:lnTo>
                    <a:cubicBezTo>
                      <a:pt x="1" y="1775"/>
                      <a:pt x="442" y="2204"/>
                      <a:pt x="977" y="2204"/>
                    </a:cubicBezTo>
                    <a:cubicBezTo>
                      <a:pt x="1513" y="2204"/>
                      <a:pt x="1942" y="1775"/>
                      <a:pt x="1942" y="1239"/>
                    </a:cubicBezTo>
                    <a:lnTo>
                      <a:pt x="1942" y="977"/>
                    </a:lnTo>
                    <a:cubicBezTo>
                      <a:pt x="1942" y="441"/>
                      <a:pt x="1513" y="1"/>
                      <a:pt x="97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68100" lIns="68100" spcFirstLastPara="1" rIns="68100" wrap="square" tIns="681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7" name="Google Shape;2247;p124"/>
              <p:cNvSpPr/>
              <p:nvPr/>
            </p:nvSpPr>
            <p:spPr>
              <a:xfrm>
                <a:off x="659600" y="1695575"/>
                <a:ext cx="116100" cy="35750"/>
              </a:xfrm>
              <a:custGeom>
                <a:rect b="b" l="l" r="r" t="t"/>
                <a:pathLst>
                  <a:path extrusionOk="0" h="1430" w="4644">
                    <a:moveTo>
                      <a:pt x="0" y="1"/>
                    </a:moveTo>
                    <a:lnTo>
                      <a:pt x="0" y="1429"/>
                    </a:lnTo>
                    <a:lnTo>
                      <a:pt x="4644" y="1429"/>
                    </a:lnTo>
                    <a:lnTo>
                      <a:pt x="4644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68100" lIns="68100" spcFirstLastPara="1" rIns="68100" wrap="square" tIns="681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8" name="Google Shape;2248;p124"/>
              <p:cNvSpPr/>
              <p:nvPr/>
            </p:nvSpPr>
            <p:spPr>
              <a:xfrm>
                <a:off x="898600" y="1695575"/>
                <a:ext cx="116125" cy="35750"/>
              </a:xfrm>
              <a:custGeom>
                <a:rect b="b" l="l" r="r" t="t"/>
                <a:pathLst>
                  <a:path extrusionOk="0" h="1430" w="4645">
                    <a:moveTo>
                      <a:pt x="1" y="1"/>
                    </a:moveTo>
                    <a:lnTo>
                      <a:pt x="1" y="1429"/>
                    </a:lnTo>
                    <a:lnTo>
                      <a:pt x="4644" y="1429"/>
                    </a:lnTo>
                    <a:lnTo>
                      <a:pt x="4644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68100" lIns="68100" spcFirstLastPara="1" rIns="68100" wrap="square" tIns="681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9" name="Google Shape;2249;p124"/>
              <p:cNvSpPr/>
              <p:nvPr/>
            </p:nvSpPr>
            <p:spPr>
              <a:xfrm>
                <a:off x="556300" y="1549725"/>
                <a:ext cx="109875" cy="92900"/>
              </a:xfrm>
              <a:custGeom>
                <a:rect b="b" l="l" r="r" t="t"/>
                <a:pathLst>
                  <a:path extrusionOk="0" h="3716" w="4395">
                    <a:moveTo>
                      <a:pt x="2192" y="1"/>
                    </a:moveTo>
                    <a:cubicBezTo>
                      <a:pt x="989" y="1"/>
                      <a:pt x="1" y="989"/>
                      <a:pt x="1" y="2191"/>
                    </a:cubicBezTo>
                    <a:lnTo>
                      <a:pt x="1" y="3703"/>
                    </a:lnTo>
                    <a:lnTo>
                      <a:pt x="1168" y="3703"/>
                    </a:lnTo>
                    <a:lnTo>
                      <a:pt x="1168" y="2191"/>
                    </a:lnTo>
                    <a:cubicBezTo>
                      <a:pt x="1168" y="1632"/>
                      <a:pt x="1632" y="1167"/>
                      <a:pt x="2192" y="1167"/>
                    </a:cubicBezTo>
                    <a:cubicBezTo>
                      <a:pt x="2763" y="1167"/>
                      <a:pt x="3227" y="1632"/>
                      <a:pt x="3227" y="2191"/>
                    </a:cubicBezTo>
                    <a:lnTo>
                      <a:pt x="3227" y="3715"/>
                    </a:lnTo>
                    <a:lnTo>
                      <a:pt x="4394" y="3715"/>
                    </a:lnTo>
                    <a:lnTo>
                      <a:pt x="4394" y="2191"/>
                    </a:lnTo>
                    <a:cubicBezTo>
                      <a:pt x="4394" y="989"/>
                      <a:pt x="3406" y="1"/>
                      <a:pt x="219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68100" lIns="68100" spcFirstLastPara="1" rIns="68100" wrap="square" tIns="681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0" name="Google Shape;2250;p124"/>
              <p:cNvSpPr/>
              <p:nvPr/>
            </p:nvSpPr>
            <p:spPr>
              <a:xfrm>
                <a:off x="1006950" y="1549725"/>
                <a:ext cx="109575" cy="92900"/>
              </a:xfrm>
              <a:custGeom>
                <a:rect b="b" l="l" r="r" t="t"/>
                <a:pathLst>
                  <a:path extrusionOk="0" h="3716" w="4383">
                    <a:moveTo>
                      <a:pt x="2192" y="1"/>
                    </a:moveTo>
                    <a:cubicBezTo>
                      <a:pt x="977" y="1"/>
                      <a:pt x="1" y="989"/>
                      <a:pt x="1" y="2191"/>
                    </a:cubicBezTo>
                    <a:lnTo>
                      <a:pt x="1" y="3703"/>
                    </a:lnTo>
                    <a:lnTo>
                      <a:pt x="1168" y="3703"/>
                    </a:lnTo>
                    <a:lnTo>
                      <a:pt x="1168" y="2191"/>
                    </a:lnTo>
                    <a:cubicBezTo>
                      <a:pt x="1168" y="1632"/>
                      <a:pt x="1632" y="1167"/>
                      <a:pt x="2192" y="1167"/>
                    </a:cubicBezTo>
                    <a:cubicBezTo>
                      <a:pt x="2763" y="1167"/>
                      <a:pt x="3216" y="1632"/>
                      <a:pt x="3216" y="2191"/>
                    </a:cubicBezTo>
                    <a:lnTo>
                      <a:pt x="3216" y="3715"/>
                    </a:lnTo>
                    <a:lnTo>
                      <a:pt x="4382" y="3715"/>
                    </a:lnTo>
                    <a:lnTo>
                      <a:pt x="4382" y="2191"/>
                    </a:lnTo>
                    <a:cubicBezTo>
                      <a:pt x="4382" y="989"/>
                      <a:pt x="3406" y="1"/>
                      <a:pt x="219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68100" lIns="68100" spcFirstLastPara="1" rIns="68100" wrap="square" tIns="681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4" name="Shape 2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5" name="Google Shape;2255;p125"/>
          <p:cNvSpPr txBox="1"/>
          <p:nvPr>
            <p:ph type="title"/>
          </p:nvPr>
        </p:nvSpPr>
        <p:spPr>
          <a:xfrm>
            <a:off x="681892" y="1880896"/>
            <a:ext cx="10962900" cy="11184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 you know how to Bookmark Google Classroom?</a:t>
            </a:r>
            <a:endParaRPr/>
          </a:p>
        </p:txBody>
      </p:sp>
      <p:pic>
        <p:nvPicPr>
          <p:cNvPr id="2256" name="Google Shape;2256;p1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10250" y="2640550"/>
            <a:ext cx="2457250" cy="369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0" name="Shape 2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1" name="Google Shape;2261;p126"/>
          <p:cNvSpPr txBox="1"/>
          <p:nvPr>
            <p:ph type="title"/>
          </p:nvPr>
        </p:nvSpPr>
        <p:spPr>
          <a:xfrm>
            <a:off x="2131817" y="655133"/>
            <a:ext cx="8649300" cy="637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 down your laptop:</a:t>
            </a:r>
            <a:endParaRPr/>
          </a:p>
        </p:txBody>
      </p:sp>
      <p:pic>
        <p:nvPicPr>
          <p:cNvPr id="2262" name="Google Shape;2262;p126"/>
          <p:cNvPicPr preferRelativeResize="0"/>
          <p:nvPr/>
        </p:nvPicPr>
        <p:blipFill rotWithShape="1">
          <a:blip r:embed="rId3">
            <a:alphaModFix/>
          </a:blip>
          <a:srcRect b="8617" l="0" r="0" t="0"/>
          <a:stretch/>
        </p:blipFill>
        <p:spPr>
          <a:xfrm>
            <a:off x="730350" y="1631351"/>
            <a:ext cx="3897274" cy="4748600"/>
          </a:xfrm>
          <a:prstGeom prst="rect">
            <a:avLst/>
          </a:prstGeom>
          <a:noFill/>
          <a:ln>
            <a:noFill/>
          </a:ln>
        </p:spPr>
      </p:pic>
      <p:sp>
        <p:nvSpPr>
          <p:cNvPr id="2263" name="Google Shape;2263;p126"/>
          <p:cNvSpPr/>
          <p:nvPr/>
        </p:nvSpPr>
        <p:spPr>
          <a:xfrm>
            <a:off x="4471850" y="5193575"/>
            <a:ext cx="1233000" cy="3339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fortaa Medium"/>
              <a:ea typeface="Comfortaa Medium"/>
              <a:cs typeface="Comfortaa Medium"/>
              <a:sym typeface="Comfortaa Medium"/>
            </a:endParaRPr>
          </a:p>
        </p:txBody>
      </p:sp>
      <p:sp>
        <p:nvSpPr>
          <p:cNvPr id="2264" name="Google Shape;2264;p126"/>
          <p:cNvSpPr/>
          <p:nvPr/>
        </p:nvSpPr>
        <p:spPr>
          <a:xfrm>
            <a:off x="1479475" y="5742450"/>
            <a:ext cx="834900" cy="637500"/>
          </a:xfrm>
          <a:prstGeom prst="donut">
            <a:avLst>
              <a:gd fmla="val 25000" name="adj"/>
            </a:avLst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fortaa Medium"/>
              <a:ea typeface="Comfortaa Medium"/>
              <a:cs typeface="Comfortaa Medium"/>
              <a:sym typeface="Comfortaa Medium"/>
            </a:endParaRPr>
          </a:p>
        </p:txBody>
      </p:sp>
      <p:sp>
        <p:nvSpPr>
          <p:cNvPr id="2265" name="Google Shape;2265;p126"/>
          <p:cNvSpPr txBox="1"/>
          <p:nvPr/>
        </p:nvSpPr>
        <p:spPr>
          <a:xfrm>
            <a:off x="7541225" y="1815950"/>
            <a:ext cx="3724500" cy="43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2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After every lesson please shut the laptop down so it is ready for the next person!</a:t>
            </a:r>
            <a:endParaRPr sz="3000">
              <a:solidFill>
                <a:schemeClr val="dk2"/>
              </a:solidFill>
              <a:latin typeface="Comfortaa Medium"/>
              <a:ea typeface="Comfortaa Medium"/>
              <a:cs typeface="Comfortaa Medium"/>
              <a:sym typeface="Comfortaa Medium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4EBF5"/>
        </a:solidFill>
      </p:bgPr>
    </p:bg>
    <p:spTree>
      <p:nvGrpSpPr>
        <p:cNvPr id="1335" name="Shape 1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6" name="Google Shape;1336;p79"/>
          <p:cNvSpPr txBox="1"/>
          <p:nvPr>
            <p:ph type="title"/>
          </p:nvPr>
        </p:nvSpPr>
        <p:spPr>
          <a:xfrm>
            <a:off x="415650" y="147592"/>
            <a:ext cx="11360700" cy="810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If…then…</a:t>
            </a:r>
            <a:endParaRPr/>
          </a:p>
        </p:txBody>
      </p:sp>
      <p:sp>
        <p:nvSpPr>
          <p:cNvPr id="1337" name="Google Shape;1337;p79"/>
          <p:cNvSpPr txBox="1"/>
          <p:nvPr/>
        </p:nvSpPr>
        <p:spPr>
          <a:xfrm>
            <a:off x="4406200" y="2936550"/>
            <a:ext cx="3550200" cy="17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2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If I am stuck and I don’t know what to do next, then….</a:t>
            </a:r>
            <a:endParaRPr sz="2500">
              <a:solidFill>
                <a:schemeClr val="dk2"/>
              </a:solidFill>
              <a:latin typeface="Comfortaa Medium"/>
              <a:ea typeface="Comfortaa Medium"/>
              <a:cs typeface="Comfortaa Medium"/>
              <a:sym typeface="Comfortaa Medium"/>
            </a:endParaRPr>
          </a:p>
        </p:txBody>
      </p:sp>
      <p:sp>
        <p:nvSpPr>
          <p:cNvPr id="1338" name="Google Shape;1338;p79"/>
          <p:cNvSpPr/>
          <p:nvPr/>
        </p:nvSpPr>
        <p:spPr>
          <a:xfrm>
            <a:off x="938475" y="1587975"/>
            <a:ext cx="3135300" cy="19104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latin typeface="Comfortaa Medium"/>
                <a:ea typeface="Comfortaa Medium"/>
                <a:cs typeface="Comfortaa Medium"/>
                <a:sym typeface="Comfortaa Medium"/>
              </a:rPr>
              <a:t>…. Sit and wait for someone to help me</a:t>
            </a:r>
            <a:endParaRPr sz="2700">
              <a:latin typeface="Comfortaa Medium"/>
              <a:ea typeface="Comfortaa Medium"/>
              <a:cs typeface="Comfortaa Medium"/>
              <a:sym typeface="Comfortaa Medium"/>
            </a:endParaRPr>
          </a:p>
        </p:txBody>
      </p:sp>
      <p:sp>
        <p:nvSpPr>
          <p:cNvPr id="1339" name="Google Shape;1339;p79"/>
          <p:cNvSpPr/>
          <p:nvPr/>
        </p:nvSpPr>
        <p:spPr>
          <a:xfrm>
            <a:off x="818425" y="4616350"/>
            <a:ext cx="3743400" cy="1617600"/>
          </a:xfrm>
          <a:prstGeom prst="rect">
            <a:avLst/>
          </a:prstGeom>
          <a:solidFill>
            <a:srgbClr val="0000FF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….. Go and ask my Class teacher</a:t>
            </a:r>
            <a:endParaRPr sz="2400">
              <a:solidFill>
                <a:schemeClr val="lt1"/>
              </a:solidFill>
              <a:latin typeface="Comfortaa Medium"/>
              <a:ea typeface="Comfortaa Medium"/>
              <a:cs typeface="Comfortaa Medium"/>
              <a:sym typeface="Comfortaa Medium"/>
            </a:endParaRPr>
          </a:p>
        </p:txBody>
      </p:sp>
      <p:sp>
        <p:nvSpPr>
          <p:cNvPr id="1340" name="Google Shape;1340;p79"/>
          <p:cNvSpPr/>
          <p:nvPr/>
        </p:nvSpPr>
        <p:spPr>
          <a:xfrm>
            <a:off x="8118225" y="1841550"/>
            <a:ext cx="3135300" cy="1775100"/>
          </a:xfrm>
          <a:prstGeom prst="rect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latin typeface="Comfortaa Medium"/>
                <a:ea typeface="Comfortaa Medium"/>
                <a:cs typeface="Comfortaa Medium"/>
                <a:sym typeface="Comfortaa Medium"/>
              </a:rPr>
              <a:t>…. I should play a random game on my iPad</a:t>
            </a:r>
            <a:endParaRPr sz="2600">
              <a:latin typeface="Comfortaa Medium"/>
              <a:ea typeface="Comfortaa Medium"/>
              <a:cs typeface="Comfortaa Medium"/>
              <a:sym typeface="Comfortaa Medium"/>
            </a:endParaRPr>
          </a:p>
        </p:txBody>
      </p:sp>
      <p:sp>
        <p:nvSpPr>
          <p:cNvPr id="1341" name="Google Shape;1341;p79"/>
          <p:cNvSpPr/>
          <p:nvPr/>
        </p:nvSpPr>
        <p:spPr>
          <a:xfrm>
            <a:off x="7387100" y="4711650"/>
            <a:ext cx="3209400" cy="16716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omfortaa Medium"/>
                <a:ea typeface="Comfortaa Medium"/>
                <a:cs typeface="Comfortaa Medium"/>
                <a:sym typeface="Comfortaa Medium"/>
              </a:rPr>
              <a:t>…. C3 B4 Me</a:t>
            </a:r>
            <a:endParaRPr sz="2400">
              <a:latin typeface="Comfortaa Medium"/>
              <a:ea typeface="Comfortaa Medium"/>
              <a:cs typeface="Comfortaa Medium"/>
              <a:sym typeface="Comfortaa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omfortaa Medium"/>
                <a:ea typeface="Comfortaa Medium"/>
                <a:cs typeface="Comfortaa Medium"/>
                <a:sym typeface="Comfortaa Medium"/>
              </a:rPr>
              <a:t>(ask 3 friends for help before asking your ICT Teacher)</a:t>
            </a:r>
            <a:endParaRPr sz="1600">
              <a:latin typeface="Comfortaa Medium"/>
              <a:ea typeface="Comfortaa Medium"/>
              <a:cs typeface="Comfortaa Medium"/>
              <a:sym typeface="Comfortaa Medium"/>
            </a:endParaRPr>
          </a:p>
        </p:txBody>
      </p:sp>
      <p:pic>
        <p:nvPicPr>
          <p:cNvPr id="1342" name="Google Shape;1342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06450" y="0"/>
            <a:ext cx="1841550" cy="18415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43" name="Google Shape;1343;p79"/>
          <p:cNvGrpSpPr/>
          <p:nvPr/>
        </p:nvGrpSpPr>
        <p:grpSpPr>
          <a:xfrm>
            <a:off x="5392000" y="1258269"/>
            <a:ext cx="1407989" cy="1207340"/>
            <a:chOff x="4041575" y="1574875"/>
            <a:chExt cx="296475" cy="254225"/>
          </a:xfrm>
        </p:grpSpPr>
        <p:sp>
          <p:nvSpPr>
            <p:cNvPr id="1344" name="Google Shape;1344;p79"/>
            <p:cNvSpPr/>
            <p:nvPr/>
          </p:nvSpPr>
          <p:spPr>
            <a:xfrm>
              <a:off x="4041575" y="1574875"/>
              <a:ext cx="296475" cy="254225"/>
            </a:xfrm>
            <a:custGeom>
              <a:rect b="b" l="l" r="r" t="t"/>
              <a:pathLst>
                <a:path extrusionOk="0" h="10169" w="11859">
                  <a:moveTo>
                    <a:pt x="655" y="0"/>
                  </a:moveTo>
                  <a:cubicBezTo>
                    <a:pt x="286" y="0"/>
                    <a:pt x="0" y="298"/>
                    <a:pt x="0" y="655"/>
                  </a:cubicBezTo>
                  <a:cubicBezTo>
                    <a:pt x="0" y="941"/>
                    <a:pt x="179" y="1179"/>
                    <a:pt x="429" y="1274"/>
                  </a:cubicBezTo>
                  <a:lnTo>
                    <a:pt x="429" y="4561"/>
                  </a:lnTo>
                  <a:cubicBezTo>
                    <a:pt x="238" y="4739"/>
                    <a:pt x="119" y="5001"/>
                    <a:pt x="119" y="5275"/>
                  </a:cubicBezTo>
                  <a:cubicBezTo>
                    <a:pt x="119" y="5811"/>
                    <a:pt x="548" y="6251"/>
                    <a:pt x="1084" y="6251"/>
                  </a:cubicBezTo>
                  <a:cubicBezTo>
                    <a:pt x="1095" y="6251"/>
                    <a:pt x="1119" y="6239"/>
                    <a:pt x="1131" y="6239"/>
                  </a:cubicBezTo>
                  <a:cubicBezTo>
                    <a:pt x="1584" y="8478"/>
                    <a:pt x="3560" y="10168"/>
                    <a:pt x="5929" y="10168"/>
                  </a:cubicBezTo>
                  <a:cubicBezTo>
                    <a:pt x="8299" y="10168"/>
                    <a:pt x="10275" y="8478"/>
                    <a:pt x="10716" y="6239"/>
                  </a:cubicBezTo>
                  <a:cubicBezTo>
                    <a:pt x="10728" y="6239"/>
                    <a:pt x="10751" y="6251"/>
                    <a:pt x="10763" y="6251"/>
                  </a:cubicBezTo>
                  <a:cubicBezTo>
                    <a:pt x="11299" y="6251"/>
                    <a:pt x="11728" y="5811"/>
                    <a:pt x="11728" y="5275"/>
                  </a:cubicBezTo>
                  <a:cubicBezTo>
                    <a:pt x="11728" y="5001"/>
                    <a:pt x="11609" y="4739"/>
                    <a:pt x="11418" y="4561"/>
                  </a:cubicBezTo>
                  <a:lnTo>
                    <a:pt x="11418" y="1274"/>
                  </a:lnTo>
                  <a:cubicBezTo>
                    <a:pt x="11668" y="1179"/>
                    <a:pt x="11859" y="941"/>
                    <a:pt x="11859" y="655"/>
                  </a:cubicBezTo>
                  <a:cubicBezTo>
                    <a:pt x="11859" y="298"/>
                    <a:pt x="11561" y="0"/>
                    <a:pt x="11192" y="0"/>
                  </a:cubicBezTo>
                  <a:cubicBezTo>
                    <a:pt x="10835" y="0"/>
                    <a:pt x="10537" y="298"/>
                    <a:pt x="10537" y="655"/>
                  </a:cubicBezTo>
                  <a:cubicBezTo>
                    <a:pt x="10537" y="941"/>
                    <a:pt x="10728" y="1179"/>
                    <a:pt x="10978" y="1274"/>
                  </a:cubicBezTo>
                  <a:lnTo>
                    <a:pt x="10978" y="4334"/>
                  </a:lnTo>
                  <a:cubicBezTo>
                    <a:pt x="10906" y="4311"/>
                    <a:pt x="10835" y="4311"/>
                    <a:pt x="10763" y="4311"/>
                  </a:cubicBezTo>
                  <a:lnTo>
                    <a:pt x="10716" y="4311"/>
                  </a:lnTo>
                  <a:cubicBezTo>
                    <a:pt x="10275" y="2072"/>
                    <a:pt x="8299" y="381"/>
                    <a:pt x="5929" y="381"/>
                  </a:cubicBezTo>
                  <a:cubicBezTo>
                    <a:pt x="3560" y="381"/>
                    <a:pt x="1584" y="2072"/>
                    <a:pt x="1131" y="4311"/>
                  </a:cubicBezTo>
                  <a:lnTo>
                    <a:pt x="1084" y="4311"/>
                  </a:lnTo>
                  <a:cubicBezTo>
                    <a:pt x="1012" y="4311"/>
                    <a:pt x="941" y="4311"/>
                    <a:pt x="881" y="4334"/>
                  </a:cubicBezTo>
                  <a:lnTo>
                    <a:pt x="881" y="1274"/>
                  </a:lnTo>
                  <a:cubicBezTo>
                    <a:pt x="1131" y="1179"/>
                    <a:pt x="1310" y="941"/>
                    <a:pt x="1310" y="655"/>
                  </a:cubicBezTo>
                  <a:cubicBezTo>
                    <a:pt x="1310" y="298"/>
                    <a:pt x="1012" y="0"/>
                    <a:pt x="655" y="0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2032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2820000" dist="88900">
                <a:schemeClr val="lt2">
                  <a:alpha val="26000"/>
                </a:schemeClr>
              </a:outerShdw>
            </a:effectLst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345" name="Google Shape;1345;p79"/>
            <p:cNvGrpSpPr/>
            <p:nvPr/>
          </p:nvGrpSpPr>
          <p:grpSpPr>
            <a:xfrm>
              <a:off x="4041575" y="1575025"/>
              <a:ext cx="296475" cy="253925"/>
              <a:chOff x="4041575" y="-114775"/>
              <a:chExt cx="296475" cy="253925"/>
            </a:xfrm>
          </p:grpSpPr>
          <p:sp>
            <p:nvSpPr>
              <p:cNvPr id="1346" name="Google Shape;1346;p79"/>
              <p:cNvSpPr/>
              <p:nvPr/>
            </p:nvSpPr>
            <p:spPr>
              <a:xfrm>
                <a:off x="4052275" y="-104050"/>
                <a:ext cx="11050" cy="125925"/>
              </a:xfrm>
              <a:custGeom>
                <a:rect b="b" l="l" r="r" t="t"/>
                <a:pathLst>
                  <a:path extrusionOk="0" h="5037" w="442">
                    <a:moveTo>
                      <a:pt x="227" y="1"/>
                    </a:moveTo>
                    <a:cubicBezTo>
                      <a:pt x="96" y="1"/>
                      <a:pt x="1" y="96"/>
                      <a:pt x="1" y="227"/>
                    </a:cubicBezTo>
                    <a:lnTo>
                      <a:pt x="1" y="4823"/>
                    </a:lnTo>
                    <a:cubicBezTo>
                      <a:pt x="1" y="4942"/>
                      <a:pt x="96" y="5037"/>
                      <a:pt x="227" y="5037"/>
                    </a:cubicBezTo>
                    <a:cubicBezTo>
                      <a:pt x="346" y="5037"/>
                      <a:pt x="441" y="4942"/>
                      <a:pt x="441" y="4823"/>
                    </a:cubicBezTo>
                    <a:lnTo>
                      <a:pt x="441" y="227"/>
                    </a:lnTo>
                    <a:cubicBezTo>
                      <a:pt x="441" y="96"/>
                      <a:pt x="346" y="1"/>
                      <a:pt x="22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7" name="Google Shape;1347;p79"/>
              <p:cNvSpPr/>
              <p:nvPr/>
            </p:nvSpPr>
            <p:spPr>
              <a:xfrm>
                <a:off x="4041575" y="-114775"/>
                <a:ext cx="32750" cy="32775"/>
              </a:xfrm>
              <a:custGeom>
                <a:rect b="b" l="l" r="r" t="t"/>
                <a:pathLst>
                  <a:path extrusionOk="0" h="1311" w="1310">
                    <a:moveTo>
                      <a:pt x="655" y="1"/>
                    </a:moveTo>
                    <a:cubicBezTo>
                      <a:pt x="286" y="1"/>
                      <a:pt x="0" y="287"/>
                      <a:pt x="0" y="656"/>
                    </a:cubicBezTo>
                    <a:cubicBezTo>
                      <a:pt x="0" y="1013"/>
                      <a:pt x="286" y="1311"/>
                      <a:pt x="655" y="1311"/>
                    </a:cubicBezTo>
                    <a:cubicBezTo>
                      <a:pt x="1012" y="1311"/>
                      <a:pt x="1310" y="1013"/>
                      <a:pt x="1310" y="656"/>
                    </a:cubicBezTo>
                    <a:cubicBezTo>
                      <a:pt x="1310" y="287"/>
                      <a:pt x="1012" y="1"/>
                      <a:pt x="65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8" name="Google Shape;1348;p79"/>
              <p:cNvSpPr/>
              <p:nvPr/>
            </p:nvSpPr>
            <p:spPr>
              <a:xfrm>
                <a:off x="4316000" y="-104050"/>
                <a:ext cx="11050" cy="125925"/>
              </a:xfrm>
              <a:custGeom>
                <a:rect b="b" l="l" r="r" t="t"/>
                <a:pathLst>
                  <a:path extrusionOk="0" h="5037" w="442">
                    <a:moveTo>
                      <a:pt x="215" y="1"/>
                    </a:moveTo>
                    <a:cubicBezTo>
                      <a:pt x="96" y="1"/>
                      <a:pt x="1" y="96"/>
                      <a:pt x="1" y="227"/>
                    </a:cubicBezTo>
                    <a:lnTo>
                      <a:pt x="1" y="4823"/>
                    </a:lnTo>
                    <a:cubicBezTo>
                      <a:pt x="1" y="4942"/>
                      <a:pt x="96" y="5037"/>
                      <a:pt x="215" y="5037"/>
                    </a:cubicBezTo>
                    <a:cubicBezTo>
                      <a:pt x="346" y="5037"/>
                      <a:pt x="441" y="4942"/>
                      <a:pt x="441" y="4823"/>
                    </a:cubicBezTo>
                    <a:lnTo>
                      <a:pt x="441" y="227"/>
                    </a:lnTo>
                    <a:cubicBezTo>
                      <a:pt x="441" y="96"/>
                      <a:pt x="346" y="1"/>
                      <a:pt x="21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9" name="Google Shape;1349;p79"/>
              <p:cNvSpPr/>
              <p:nvPr/>
            </p:nvSpPr>
            <p:spPr>
              <a:xfrm>
                <a:off x="4305000" y="-114775"/>
                <a:ext cx="33050" cy="32775"/>
              </a:xfrm>
              <a:custGeom>
                <a:rect b="b" l="l" r="r" t="t"/>
                <a:pathLst>
                  <a:path extrusionOk="0" h="1311" w="1322">
                    <a:moveTo>
                      <a:pt x="655" y="1"/>
                    </a:moveTo>
                    <a:cubicBezTo>
                      <a:pt x="298" y="1"/>
                      <a:pt x="0" y="287"/>
                      <a:pt x="0" y="656"/>
                    </a:cubicBezTo>
                    <a:cubicBezTo>
                      <a:pt x="0" y="1013"/>
                      <a:pt x="298" y="1311"/>
                      <a:pt x="655" y="1311"/>
                    </a:cubicBezTo>
                    <a:cubicBezTo>
                      <a:pt x="1024" y="1311"/>
                      <a:pt x="1322" y="1013"/>
                      <a:pt x="1322" y="656"/>
                    </a:cubicBezTo>
                    <a:cubicBezTo>
                      <a:pt x="1322" y="287"/>
                      <a:pt x="1024" y="1"/>
                      <a:pt x="65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0" name="Google Shape;1350;p79"/>
              <p:cNvSpPr/>
              <p:nvPr/>
            </p:nvSpPr>
            <p:spPr>
              <a:xfrm>
                <a:off x="4286525" y="-7300"/>
                <a:ext cx="48250" cy="48525"/>
              </a:xfrm>
              <a:custGeom>
                <a:rect b="b" l="l" r="r" t="t"/>
                <a:pathLst>
                  <a:path extrusionOk="0" h="1941" w="1930">
                    <a:moveTo>
                      <a:pt x="965" y="0"/>
                    </a:moveTo>
                    <a:cubicBezTo>
                      <a:pt x="430" y="0"/>
                      <a:pt x="1" y="441"/>
                      <a:pt x="1" y="976"/>
                    </a:cubicBezTo>
                    <a:cubicBezTo>
                      <a:pt x="1" y="1512"/>
                      <a:pt x="430" y="1941"/>
                      <a:pt x="965" y="1941"/>
                    </a:cubicBezTo>
                    <a:cubicBezTo>
                      <a:pt x="1501" y="1941"/>
                      <a:pt x="1930" y="1512"/>
                      <a:pt x="1930" y="976"/>
                    </a:cubicBezTo>
                    <a:cubicBezTo>
                      <a:pt x="1930" y="441"/>
                      <a:pt x="1501" y="0"/>
                      <a:pt x="96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1" name="Google Shape;1351;p79"/>
              <p:cNvSpPr/>
              <p:nvPr/>
            </p:nvSpPr>
            <p:spPr>
              <a:xfrm>
                <a:off x="4044550" y="-7300"/>
                <a:ext cx="48525" cy="48525"/>
              </a:xfrm>
              <a:custGeom>
                <a:rect b="b" l="l" r="r" t="t"/>
                <a:pathLst>
                  <a:path extrusionOk="0" h="1941" w="1941">
                    <a:moveTo>
                      <a:pt x="965" y="0"/>
                    </a:moveTo>
                    <a:cubicBezTo>
                      <a:pt x="429" y="0"/>
                      <a:pt x="0" y="441"/>
                      <a:pt x="0" y="976"/>
                    </a:cubicBezTo>
                    <a:cubicBezTo>
                      <a:pt x="0" y="1512"/>
                      <a:pt x="429" y="1941"/>
                      <a:pt x="965" y="1941"/>
                    </a:cubicBezTo>
                    <a:cubicBezTo>
                      <a:pt x="1500" y="1941"/>
                      <a:pt x="1941" y="1512"/>
                      <a:pt x="1941" y="976"/>
                    </a:cubicBezTo>
                    <a:cubicBezTo>
                      <a:pt x="1941" y="441"/>
                      <a:pt x="1500" y="0"/>
                      <a:pt x="96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2" name="Google Shape;1352;p79"/>
              <p:cNvSpPr/>
              <p:nvPr/>
            </p:nvSpPr>
            <p:spPr>
              <a:xfrm>
                <a:off x="4067450" y="-105250"/>
                <a:ext cx="244400" cy="244400"/>
              </a:xfrm>
              <a:custGeom>
                <a:rect b="b" l="l" r="r" t="t"/>
                <a:pathLst>
                  <a:path extrusionOk="0" h="9776" w="9776">
                    <a:moveTo>
                      <a:pt x="4894" y="1"/>
                    </a:moveTo>
                    <a:cubicBezTo>
                      <a:pt x="2192" y="1"/>
                      <a:pt x="1" y="2192"/>
                      <a:pt x="1" y="4894"/>
                    </a:cubicBezTo>
                    <a:cubicBezTo>
                      <a:pt x="1" y="7597"/>
                      <a:pt x="2192" y="9776"/>
                      <a:pt x="4894" y="9776"/>
                    </a:cubicBezTo>
                    <a:cubicBezTo>
                      <a:pt x="7585" y="9776"/>
                      <a:pt x="9776" y="7597"/>
                      <a:pt x="9776" y="4894"/>
                    </a:cubicBezTo>
                    <a:cubicBezTo>
                      <a:pt x="9776" y="2192"/>
                      <a:pt x="7585" y="1"/>
                      <a:pt x="489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3" name="Google Shape;1353;p79"/>
              <p:cNvSpPr/>
              <p:nvPr/>
            </p:nvSpPr>
            <p:spPr>
              <a:xfrm>
                <a:off x="4090375" y="-18625"/>
                <a:ext cx="198575" cy="69975"/>
              </a:xfrm>
              <a:custGeom>
                <a:rect b="b" l="l" r="r" t="t"/>
                <a:pathLst>
                  <a:path extrusionOk="0" h="2799" w="7943">
                    <a:moveTo>
                      <a:pt x="679" y="1"/>
                    </a:moveTo>
                    <a:cubicBezTo>
                      <a:pt x="298" y="1"/>
                      <a:pt x="1" y="310"/>
                      <a:pt x="1" y="679"/>
                    </a:cubicBezTo>
                    <a:lnTo>
                      <a:pt x="1" y="2120"/>
                    </a:lnTo>
                    <a:cubicBezTo>
                      <a:pt x="1" y="2501"/>
                      <a:pt x="298" y="2799"/>
                      <a:pt x="679" y="2799"/>
                    </a:cubicBezTo>
                    <a:lnTo>
                      <a:pt x="7275" y="2799"/>
                    </a:lnTo>
                    <a:cubicBezTo>
                      <a:pt x="7645" y="2799"/>
                      <a:pt x="7942" y="2501"/>
                      <a:pt x="7942" y="2120"/>
                    </a:cubicBezTo>
                    <a:lnTo>
                      <a:pt x="7942" y="679"/>
                    </a:lnTo>
                    <a:cubicBezTo>
                      <a:pt x="7942" y="310"/>
                      <a:pt x="7645" y="1"/>
                      <a:pt x="727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4" name="Google Shape;1354;p79"/>
              <p:cNvSpPr/>
              <p:nvPr/>
            </p:nvSpPr>
            <p:spPr>
              <a:xfrm>
                <a:off x="4119550" y="4600"/>
                <a:ext cx="24725" cy="24725"/>
              </a:xfrm>
              <a:custGeom>
                <a:rect b="b" l="l" r="r" t="t"/>
                <a:pathLst>
                  <a:path extrusionOk="0" h="989" w="989">
                    <a:moveTo>
                      <a:pt x="489" y="0"/>
                    </a:moveTo>
                    <a:cubicBezTo>
                      <a:pt x="215" y="0"/>
                      <a:pt x="1" y="227"/>
                      <a:pt x="1" y="500"/>
                    </a:cubicBezTo>
                    <a:cubicBezTo>
                      <a:pt x="1" y="774"/>
                      <a:pt x="215" y="989"/>
                      <a:pt x="489" y="989"/>
                    </a:cubicBezTo>
                    <a:cubicBezTo>
                      <a:pt x="763" y="989"/>
                      <a:pt x="989" y="774"/>
                      <a:pt x="989" y="500"/>
                    </a:cubicBezTo>
                    <a:cubicBezTo>
                      <a:pt x="989" y="227"/>
                      <a:pt x="763" y="0"/>
                      <a:pt x="48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5" name="Google Shape;1355;p79"/>
              <p:cNvSpPr/>
              <p:nvPr/>
            </p:nvSpPr>
            <p:spPr>
              <a:xfrm>
                <a:off x="4235050" y="4600"/>
                <a:ext cx="25025" cy="24725"/>
              </a:xfrm>
              <a:custGeom>
                <a:rect b="b" l="l" r="r" t="t"/>
                <a:pathLst>
                  <a:path extrusionOk="0" h="989" w="1001">
                    <a:moveTo>
                      <a:pt x="500" y="0"/>
                    </a:moveTo>
                    <a:cubicBezTo>
                      <a:pt x="226" y="0"/>
                      <a:pt x="0" y="227"/>
                      <a:pt x="0" y="500"/>
                    </a:cubicBezTo>
                    <a:cubicBezTo>
                      <a:pt x="0" y="774"/>
                      <a:pt x="226" y="989"/>
                      <a:pt x="500" y="989"/>
                    </a:cubicBezTo>
                    <a:cubicBezTo>
                      <a:pt x="774" y="989"/>
                      <a:pt x="1000" y="774"/>
                      <a:pt x="1000" y="500"/>
                    </a:cubicBezTo>
                    <a:cubicBezTo>
                      <a:pt x="1000" y="227"/>
                      <a:pt x="774" y="0"/>
                      <a:pt x="50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9" name="Shape 1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0" name="Google Shape;1360;p80"/>
          <p:cNvSpPr txBox="1"/>
          <p:nvPr>
            <p:ph type="title"/>
          </p:nvPr>
        </p:nvSpPr>
        <p:spPr>
          <a:xfrm>
            <a:off x="415650" y="147592"/>
            <a:ext cx="11360700" cy="810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If…then…</a:t>
            </a:r>
            <a:endParaRPr/>
          </a:p>
        </p:txBody>
      </p:sp>
      <p:sp>
        <p:nvSpPr>
          <p:cNvPr id="1361" name="Google Shape;1361;p80"/>
          <p:cNvSpPr txBox="1"/>
          <p:nvPr/>
        </p:nvSpPr>
        <p:spPr>
          <a:xfrm>
            <a:off x="4406200" y="2936550"/>
            <a:ext cx="3550200" cy="17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2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If I am asked to work with a partner or in a group, then….</a:t>
            </a:r>
            <a:endParaRPr sz="2500">
              <a:solidFill>
                <a:schemeClr val="dk2"/>
              </a:solidFill>
              <a:latin typeface="Comfortaa Medium"/>
              <a:ea typeface="Comfortaa Medium"/>
              <a:cs typeface="Comfortaa Medium"/>
              <a:sym typeface="Comfortaa Medium"/>
            </a:endParaRPr>
          </a:p>
        </p:txBody>
      </p:sp>
      <p:sp>
        <p:nvSpPr>
          <p:cNvPr id="1362" name="Google Shape;1362;p80"/>
          <p:cNvSpPr/>
          <p:nvPr/>
        </p:nvSpPr>
        <p:spPr>
          <a:xfrm>
            <a:off x="938475" y="1587975"/>
            <a:ext cx="3135300" cy="19104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Comfortaa Medium"/>
                <a:ea typeface="Comfortaa Medium"/>
                <a:cs typeface="Comfortaa Medium"/>
                <a:sym typeface="Comfortaa Medium"/>
              </a:rPr>
              <a:t>…. I will put my headphones in and stay quiet</a:t>
            </a:r>
            <a:endParaRPr sz="2500">
              <a:latin typeface="Comfortaa Medium"/>
              <a:ea typeface="Comfortaa Medium"/>
              <a:cs typeface="Comfortaa Medium"/>
              <a:sym typeface="Comfortaa Medium"/>
            </a:endParaRPr>
          </a:p>
        </p:txBody>
      </p:sp>
      <p:sp>
        <p:nvSpPr>
          <p:cNvPr id="1363" name="Google Shape;1363;p80"/>
          <p:cNvSpPr/>
          <p:nvPr/>
        </p:nvSpPr>
        <p:spPr>
          <a:xfrm>
            <a:off x="1049600" y="4423725"/>
            <a:ext cx="3743400" cy="1617600"/>
          </a:xfrm>
          <a:prstGeom prst="rect">
            <a:avLst/>
          </a:prstGeom>
          <a:solidFill>
            <a:srgbClr val="0000FF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…. I will listen to everyone and make sure everyone is involved</a:t>
            </a:r>
            <a:endParaRPr sz="2400">
              <a:solidFill>
                <a:schemeClr val="lt1"/>
              </a:solidFill>
              <a:latin typeface="Comfortaa Medium"/>
              <a:ea typeface="Comfortaa Medium"/>
              <a:cs typeface="Comfortaa Medium"/>
              <a:sym typeface="Comfortaa Medium"/>
            </a:endParaRPr>
          </a:p>
        </p:txBody>
      </p:sp>
      <p:sp>
        <p:nvSpPr>
          <p:cNvPr id="1364" name="Google Shape;1364;p80"/>
          <p:cNvSpPr/>
          <p:nvPr/>
        </p:nvSpPr>
        <p:spPr>
          <a:xfrm>
            <a:off x="8118225" y="1834050"/>
            <a:ext cx="3135300" cy="1775100"/>
          </a:xfrm>
          <a:prstGeom prst="rect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latin typeface="Comfortaa Medium"/>
                <a:ea typeface="Comfortaa Medium"/>
                <a:cs typeface="Comfortaa Medium"/>
                <a:sym typeface="Comfortaa Medium"/>
              </a:rPr>
              <a:t>…. I will stay quiet and let everyone else do the work</a:t>
            </a:r>
            <a:endParaRPr sz="2600">
              <a:latin typeface="Comfortaa Medium"/>
              <a:ea typeface="Comfortaa Medium"/>
              <a:cs typeface="Comfortaa Medium"/>
              <a:sym typeface="Comfortaa Medium"/>
            </a:endParaRPr>
          </a:p>
        </p:txBody>
      </p:sp>
      <p:sp>
        <p:nvSpPr>
          <p:cNvPr id="1365" name="Google Shape;1365;p80"/>
          <p:cNvSpPr/>
          <p:nvPr/>
        </p:nvSpPr>
        <p:spPr>
          <a:xfrm>
            <a:off x="7900825" y="4485300"/>
            <a:ext cx="3209400" cy="16716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omfortaa Medium"/>
                <a:ea typeface="Comfortaa Medium"/>
                <a:cs typeface="Comfortaa Medium"/>
                <a:sym typeface="Comfortaa Medium"/>
              </a:rPr>
              <a:t>…. I will do all the work myself</a:t>
            </a:r>
            <a:endParaRPr sz="2400">
              <a:latin typeface="Comfortaa Medium"/>
              <a:ea typeface="Comfortaa Medium"/>
              <a:cs typeface="Comfortaa Medium"/>
              <a:sym typeface="Comfortaa Medium"/>
            </a:endParaRPr>
          </a:p>
        </p:txBody>
      </p:sp>
      <p:pic>
        <p:nvPicPr>
          <p:cNvPr id="1366" name="Google Shape;1366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50450" y="0"/>
            <a:ext cx="1841550" cy="18415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67" name="Google Shape;1367;p80"/>
          <p:cNvGrpSpPr/>
          <p:nvPr/>
        </p:nvGrpSpPr>
        <p:grpSpPr>
          <a:xfrm>
            <a:off x="5392000" y="1258269"/>
            <a:ext cx="1407989" cy="1207340"/>
            <a:chOff x="4041575" y="1574875"/>
            <a:chExt cx="296475" cy="254225"/>
          </a:xfrm>
        </p:grpSpPr>
        <p:sp>
          <p:nvSpPr>
            <p:cNvPr id="1368" name="Google Shape;1368;p80"/>
            <p:cNvSpPr/>
            <p:nvPr/>
          </p:nvSpPr>
          <p:spPr>
            <a:xfrm>
              <a:off x="4041575" y="1574875"/>
              <a:ext cx="296475" cy="254225"/>
            </a:xfrm>
            <a:custGeom>
              <a:rect b="b" l="l" r="r" t="t"/>
              <a:pathLst>
                <a:path extrusionOk="0" h="10169" w="11859">
                  <a:moveTo>
                    <a:pt x="655" y="0"/>
                  </a:moveTo>
                  <a:cubicBezTo>
                    <a:pt x="286" y="0"/>
                    <a:pt x="0" y="298"/>
                    <a:pt x="0" y="655"/>
                  </a:cubicBezTo>
                  <a:cubicBezTo>
                    <a:pt x="0" y="941"/>
                    <a:pt x="179" y="1179"/>
                    <a:pt x="429" y="1274"/>
                  </a:cubicBezTo>
                  <a:lnTo>
                    <a:pt x="429" y="4561"/>
                  </a:lnTo>
                  <a:cubicBezTo>
                    <a:pt x="238" y="4739"/>
                    <a:pt x="119" y="5001"/>
                    <a:pt x="119" y="5275"/>
                  </a:cubicBezTo>
                  <a:cubicBezTo>
                    <a:pt x="119" y="5811"/>
                    <a:pt x="548" y="6251"/>
                    <a:pt x="1084" y="6251"/>
                  </a:cubicBezTo>
                  <a:cubicBezTo>
                    <a:pt x="1095" y="6251"/>
                    <a:pt x="1119" y="6239"/>
                    <a:pt x="1131" y="6239"/>
                  </a:cubicBezTo>
                  <a:cubicBezTo>
                    <a:pt x="1584" y="8478"/>
                    <a:pt x="3560" y="10168"/>
                    <a:pt x="5929" y="10168"/>
                  </a:cubicBezTo>
                  <a:cubicBezTo>
                    <a:pt x="8299" y="10168"/>
                    <a:pt x="10275" y="8478"/>
                    <a:pt x="10716" y="6239"/>
                  </a:cubicBezTo>
                  <a:cubicBezTo>
                    <a:pt x="10728" y="6239"/>
                    <a:pt x="10751" y="6251"/>
                    <a:pt x="10763" y="6251"/>
                  </a:cubicBezTo>
                  <a:cubicBezTo>
                    <a:pt x="11299" y="6251"/>
                    <a:pt x="11728" y="5811"/>
                    <a:pt x="11728" y="5275"/>
                  </a:cubicBezTo>
                  <a:cubicBezTo>
                    <a:pt x="11728" y="5001"/>
                    <a:pt x="11609" y="4739"/>
                    <a:pt x="11418" y="4561"/>
                  </a:cubicBezTo>
                  <a:lnTo>
                    <a:pt x="11418" y="1274"/>
                  </a:lnTo>
                  <a:cubicBezTo>
                    <a:pt x="11668" y="1179"/>
                    <a:pt x="11859" y="941"/>
                    <a:pt x="11859" y="655"/>
                  </a:cubicBezTo>
                  <a:cubicBezTo>
                    <a:pt x="11859" y="298"/>
                    <a:pt x="11561" y="0"/>
                    <a:pt x="11192" y="0"/>
                  </a:cubicBezTo>
                  <a:cubicBezTo>
                    <a:pt x="10835" y="0"/>
                    <a:pt x="10537" y="298"/>
                    <a:pt x="10537" y="655"/>
                  </a:cubicBezTo>
                  <a:cubicBezTo>
                    <a:pt x="10537" y="941"/>
                    <a:pt x="10728" y="1179"/>
                    <a:pt x="10978" y="1274"/>
                  </a:cubicBezTo>
                  <a:lnTo>
                    <a:pt x="10978" y="4334"/>
                  </a:lnTo>
                  <a:cubicBezTo>
                    <a:pt x="10906" y="4311"/>
                    <a:pt x="10835" y="4311"/>
                    <a:pt x="10763" y="4311"/>
                  </a:cubicBezTo>
                  <a:lnTo>
                    <a:pt x="10716" y="4311"/>
                  </a:lnTo>
                  <a:cubicBezTo>
                    <a:pt x="10275" y="2072"/>
                    <a:pt x="8299" y="381"/>
                    <a:pt x="5929" y="381"/>
                  </a:cubicBezTo>
                  <a:cubicBezTo>
                    <a:pt x="3560" y="381"/>
                    <a:pt x="1584" y="2072"/>
                    <a:pt x="1131" y="4311"/>
                  </a:cubicBezTo>
                  <a:lnTo>
                    <a:pt x="1084" y="4311"/>
                  </a:lnTo>
                  <a:cubicBezTo>
                    <a:pt x="1012" y="4311"/>
                    <a:pt x="941" y="4311"/>
                    <a:pt x="881" y="4334"/>
                  </a:cubicBezTo>
                  <a:lnTo>
                    <a:pt x="881" y="1274"/>
                  </a:lnTo>
                  <a:cubicBezTo>
                    <a:pt x="1131" y="1179"/>
                    <a:pt x="1310" y="941"/>
                    <a:pt x="1310" y="655"/>
                  </a:cubicBezTo>
                  <a:cubicBezTo>
                    <a:pt x="1310" y="298"/>
                    <a:pt x="1012" y="0"/>
                    <a:pt x="655" y="0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2032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2820000" dist="88900">
                <a:schemeClr val="lt2">
                  <a:alpha val="26000"/>
                </a:schemeClr>
              </a:outerShdw>
            </a:effectLst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369" name="Google Shape;1369;p80"/>
            <p:cNvGrpSpPr/>
            <p:nvPr/>
          </p:nvGrpSpPr>
          <p:grpSpPr>
            <a:xfrm>
              <a:off x="4041575" y="1575025"/>
              <a:ext cx="296475" cy="253925"/>
              <a:chOff x="4041575" y="-114775"/>
              <a:chExt cx="296475" cy="253925"/>
            </a:xfrm>
          </p:grpSpPr>
          <p:sp>
            <p:nvSpPr>
              <p:cNvPr id="1370" name="Google Shape;1370;p80"/>
              <p:cNvSpPr/>
              <p:nvPr/>
            </p:nvSpPr>
            <p:spPr>
              <a:xfrm>
                <a:off x="4052275" y="-104050"/>
                <a:ext cx="11050" cy="125925"/>
              </a:xfrm>
              <a:custGeom>
                <a:rect b="b" l="l" r="r" t="t"/>
                <a:pathLst>
                  <a:path extrusionOk="0" h="5037" w="442">
                    <a:moveTo>
                      <a:pt x="227" y="1"/>
                    </a:moveTo>
                    <a:cubicBezTo>
                      <a:pt x="96" y="1"/>
                      <a:pt x="1" y="96"/>
                      <a:pt x="1" y="227"/>
                    </a:cubicBezTo>
                    <a:lnTo>
                      <a:pt x="1" y="4823"/>
                    </a:lnTo>
                    <a:cubicBezTo>
                      <a:pt x="1" y="4942"/>
                      <a:pt x="96" y="5037"/>
                      <a:pt x="227" y="5037"/>
                    </a:cubicBezTo>
                    <a:cubicBezTo>
                      <a:pt x="346" y="5037"/>
                      <a:pt x="441" y="4942"/>
                      <a:pt x="441" y="4823"/>
                    </a:cubicBezTo>
                    <a:lnTo>
                      <a:pt x="441" y="227"/>
                    </a:lnTo>
                    <a:cubicBezTo>
                      <a:pt x="441" y="96"/>
                      <a:pt x="346" y="1"/>
                      <a:pt x="22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1" name="Google Shape;1371;p80"/>
              <p:cNvSpPr/>
              <p:nvPr/>
            </p:nvSpPr>
            <p:spPr>
              <a:xfrm>
                <a:off x="4041575" y="-114775"/>
                <a:ext cx="32750" cy="32775"/>
              </a:xfrm>
              <a:custGeom>
                <a:rect b="b" l="l" r="r" t="t"/>
                <a:pathLst>
                  <a:path extrusionOk="0" h="1311" w="1310">
                    <a:moveTo>
                      <a:pt x="655" y="1"/>
                    </a:moveTo>
                    <a:cubicBezTo>
                      <a:pt x="286" y="1"/>
                      <a:pt x="0" y="287"/>
                      <a:pt x="0" y="656"/>
                    </a:cubicBezTo>
                    <a:cubicBezTo>
                      <a:pt x="0" y="1013"/>
                      <a:pt x="286" y="1311"/>
                      <a:pt x="655" y="1311"/>
                    </a:cubicBezTo>
                    <a:cubicBezTo>
                      <a:pt x="1012" y="1311"/>
                      <a:pt x="1310" y="1013"/>
                      <a:pt x="1310" y="656"/>
                    </a:cubicBezTo>
                    <a:cubicBezTo>
                      <a:pt x="1310" y="287"/>
                      <a:pt x="1012" y="1"/>
                      <a:pt x="65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2" name="Google Shape;1372;p80"/>
              <p:cNvSpPr/>
              <p:nvPr/>
            </p:nvSpPr>
            <p:spPr>
              <a:xfrm>
                <a:off x="4316000" y="-104050"/>
                <a:ext cx="11050" cy="125925"/>
              </a:xfrm>
              <a:custGeom>
                <a:rect b="b" l="l" r="r" t="t"/>
                <a:pathLst>
                  <a:path extrusionOk="0" h="5037" w="442">
                    <a:moveTo>
                      <a:pt x="215" y="1"/>
                    </a:moveTo>
                    <a:cubicBezTo>
                      <a:pt x="96" y="1"/>
                      <a:pt x="1" y="96"/>
                      <a:pt x="1" y="227"/>
                    </a:cubicBezTo>
                    <a:lnTo>
                      <a:pt x="1" y="4823"/>
                    </a:lnTo>
                    <a:cubicBezTo>
                      <a:pt x="1" y="4942"/>
                      <a:pt x="96" y="5037"/>
                      <a:pt x="215" y="5037"/>
                    </a:cubicBezTo>
                    <a:cubicBezTo>
                      <a:pt x="346" y="5037"/>
                      <a:pt x="441" y="4942"/>
                      <a:pt x="441" y="4823"/>
                    </a:cubicBezTo>
                    <a:lnTo>
                      <a:pt x="441" y="227"/>
                    </a:lnTo>
                    <a:cubicBezTo>
                      <a:pt x="441" y="96"/>
                      <a:pt x="346" y="1"/>
                      <a:pt x="21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3" name="Google Shape;1373;p80"/>
              <p:cNvSpPr/>
              <p:nvPr/>
            </p:nvSpPr>
            <p:spPr>
              <a:xfrm>
                <a:off x="4305000" y="-114775"/>
                <a:ext cx="33050" cy="32775"/>
              </a:xfrm>
              <a:custGeom>
                <a:rect b="b" l="l" r="r" t="t"/>
                <a:pathLst>
                  <a:path extrusionOk="0" h="1311" w="1322">
                    <a:moveTo>
                      <a:pt x="655" y="1"/>
                    </a:moveTo>
                    <a:cubicBezTo>
                      <a:pt x="298" y="1"/>
                      <a:pt x="0" y="287"/>
                      <a:pt x="0" y="656"/>
                    </a:cubicBezTo>
                    <a:cubicBezTo>
                      <a:pt x="0" y="1013"/>
                      <a:pt x="298" y="1311"/>
                      <a:pt x="655" y="1311"/>
                    </a:cubicBezTo>
                    <a:cubicBezTo>
                      <a:pt x="1024" y="1311"/>
                      <a:pt x="1322" y="1013"/>
                      <a:pt x="1322" y="656"/>
                    </a:cubicBezTo>
                    <a:cubicBezTo>
                      <a:pt x="1322" y="287"/>
                      <a:pt x="1024" y="1"/>
                      <a:pt x="65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4" name="Google Shape;1374;p80"/>
              <p:cNvSpPr/>
              <p:nvPr/>
            </p:nvSpPr>
            <p:spPr>
              <a:xfrm>
                <a:off x="4286525" y="-7300"/>
                <a:ext cx="48250" cy="48525"/>
              </a:xfrm>
              <a:custGeom>
                <a:rect b="b" l="l" r="r" t="t"/>
                <a:pathLst>
                  <a:path extrusionOk="0" h="1941" w="1930">
                    <a:moveTo>
                      <a:pt x="965" y="0"/>
                    </a:moveTo>
                    <a:cubicBezTo>
                      <a:pt x="430" y="0"/>
                      <a:pt x="1" y="441"/>
                      <a:pt x="1" y="976"/>
                    </a:cubicBezTo>
                    <a:cubicBezTo>
                      <a:pt x="1" y="1512"/>
                      <a:pt x="430" y="1941"/>
                      <a:pt x="965" y="1941"/>
                    </a:cubicBezTo>
                    <a:cubicBezTo>
                      <a:pt x="1501" y="1941"/>
                      <a:pt x="1930" y="1512"/>
                      <a:pt x="1930" y="976"/>
                    </a:cubicBezTo>
                    <a:cubicBezTo>
                      <a:pt x="1930" y="441"/>
                      <a:pt x="1501" y="0"/>
                      <a:pt x="96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5" name="Google Shape;1375;p80"/>
              <p:cNvSpPr/>
              <p:nvPr/>
            </p:nvSpPr>
            <p:spPr>
              <a:xfrm>
                <a:off x="4044550" y="-7300"/>
                <a:ext cx="48525" cy="48525"/>
              </a:xfrm>
              <a:custGeom>
                <a:rect b="b" l="l" r="r" t="t"/>
                <a:pathLst>
                  <a:path extrusionOk="0" h="1941" w="1941">
                    <a:moveTo>
                      <a:pt x="965" y="0"/>
                    </a:moveTo>
                    <a:cubicBezTo>
                      <a:pt x="429" y="0"/>
                      <a:pt x="0" y="441"/>
                      <a:pt x="0" y="976"/>
                    </a:cubicBezTo>
                    <a:cubicBezTo>
                      <a:pt x="0" y="1512"/>
                      <a:pt x="429" y="1941"/>
                      <a:pt x="965" y="1941"/>
                    </a:cubicBezTo>
                    <a:cubicBezTo>
                      <a:pt x="1500" y="1941"/>
                      <a:pt x="1941" y="1512"/>
                      <a:pt x="1941" y="976"/>
                    </a:cubicBezTo>
                    <a:cubicBezTo>
                      <a:pt x="1941" y="441"/>
                      <a:pt x="1500" y="0"/>
                      <a:pt x="96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6" name="Google Shape;1376;p80"/>
              <p:cNvSpPr/>
              <p:nvPr/>
            </p:nvSpPr>
            <p:spPr>
              <a:xfrm>
                <a:off x="4067450" y="-105250"/>
                <a:ext cx="244400" cy="244400"/>
              </a:xfrm>
              <a:custGeom>
                <a:rect b="b" l="l" r="r" t="t"/>
                <a:pathLst>
                  <a:path extrusionOk="0" h="9776" w="9776">
                    <a:moveTo>
                      <a:pt x="4894" y="1"/>
                    </a:moveTo>
                    <a:cubicBezTo>
                      <a:pt x="2192" y="1"/>
                      <a:pt x="1" y="2192"/>
                      <a:pt x="1" y="4894"/>
                    </a:cubicBezTo>
                    <a:cubicBezTo>
                      <a:pt x="1" y="7597"/>
                      <a:pt x="2192" y="9776"/>
                      <a:pt x="4894" y="9776"/>
                    </a:cubicBezTo>
                    <a:cubicBezTo>
                      <a:pt x="7585" y="9776"/>
                      <a:pt x="9776" y="7597"/>
                      <a:pt x="9776" y="4894"/>
                    </a:cubicBezTo>
                    <a:cubicBezTo>
                      <a:pt x="9776" y="2192"/>
                      <a:pt x="7585" y="1"/>
                      <a:pt x="489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7" name="Google Shape;1377;p80"/>
              <p:cNvSpPr/>
              <p:nvPr/>
            </p:nvSpPr>
            <p:spPr>
              <a:xfrm>
                <a:off x="4090375" y="-18625"/>
                <a:ext cx="198575" cy="69975"/>
              </a:xfrm>
              <a:custGeom>
                <a:rect b="b" l="l" r="r" t="t"/>
                <a:pathLst>
                  <a:path extrusionOk="0" h="2799" w="7943">
                    <a:moveTo>
                      <a:pt x="679" y="1"/>
                    </a:moveTo>
                    <a:cubicBezTo>
                      <a:pt x="298" y="1"/>
                      <a:pt x="1" y="310"/>
                      <a:pt x="1" y="679"/>
                    </a:cubicBezTo>
                    <a:lnTo>
                      <a:pt x="1" y="2120"/>
                    </a:lnTo>
                    <a:cubicBezTo>
                      <a:pt x="1" y="2501"/>
                      <a:pt x="298" y="2799"/>
                      <a:pt x="679" y="2799"/>
                    </a:cubicBezTo>
                    <a:lnTo>
                      <a:pt x="7275" y="2799"/>
                    </a:lnTo>
                    <a:cubicBezTo>
                      <a:pt x="7645" y="2799"/>
                      <a:pt x="7942" y="2501"/>
                      <a:pt x="7942" y="2120"/>
                    </a:cubicBezTo>
                    <a:lnTo>
                      <a:pt x="7942" y="679"/>
                    </a:lnTo>
                    <a:cubicBezTo>
                      <a:pt x="7942" y="310"/>
                      <a:pt x="7645" y="1"/>
                      <a:pt x="727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8" name="Google Shape;1378;p80"/>
              <p:cNvSpPr/>
              <p:nvPr/>
            </p:nvSpPr>
            <p:spPr>
              <a:xfrm>
                <a:off x="4119550" y="4600"/>
                <a:ext cx="24725" cy="24725"/>
              </a:xfrm>
              <a:custGeom>
                <a:rect b="b" l="l" r="r" t="t"/>
                <a:pathLst>
                  <a:path extrusionOk="0" h="989" w="989">
                    <a:moveTo>
                      <a:pt x="489" y="0"/>
                    </a:moveTo>
                    <a:cubicBezTo>
                      <a:pt x="215" y="0"/>
                      <a:pt x="1" y="227"/>
                      <a:pt x="1" y="500"/>
                    </a:cubicBezTo>
                    <a:cubicBezTo>
                      <a:pt x="1" y="774"/>
                      <a:pt x="215" y="989"/>
                      <a:pt x="489" y="989"/>
                    </a:cubicBezTo>
                    <a:cubicBezTo>
                      <a:pt x="763" y="989"/>
                      <a:pt x="989" y="774"/>
                      <a:pt x="989" y="500"/>
                    </a:cubicBezTo>
                    <a:cubicBezTo>
                      <a:pt x="989" y="227"/>
                      <a:pt x="763" y="0"/>
                      <a:pt x="48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9" name="Google Shape;1379;p80"/>
              <p:cNvSpPr/>
              <p:nvPr/>
            </p:nvSpPr>
            <p:spPr>
              <a:xfrm>
                <a:off x="4235050" y="4600"/>
                <a:ext cx="25025" cy="24725"/>
              </a:xfrm>
              <a:custGeom>
                <a:rect b="b" l="l" r="r" t="t"/>
                <a:pathLst>
                  <a:path extrusionOk="0" h="989" w="1001">
                    <a:moveTo>
                      <a:pt x="500" y="0"/>
                    </a:moveTo>
                    <a:cubicBezTo>
                      <a:pt x="226" y="0"/>
                      <a:pt x="0" y="227"/>
                      <a:pt x="0" y="500"/>
                    </a:cubicBezTo>
                    <a:cubicBezTo>
                      <a:pt x="0" y="774"/>
                      <a:pt x="226" y="989"/>
                      <a:pt x="500" y="989"/>
                    </a:cubicBezTo>
                    <a:cubicBezTo>
                      <a:pt x="774" y="989"/>
                      <a:pt x="1000" y="774"/>
                      <a:pt x="1000" y="500"/>
                    </a:cubicBezTo>
                    <a:cubicBezTo>
                      <a:pt x="1000" y="227"/>
                      <a:pt x="774" y="0"/>
                      <a:pt x="50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4EBF5"/>
        </a:solidFill>
      </p:bgPr>
    </p:bg>
    <p:spTree>
      <p:nvGrpSpPr>
        <p:cNvPr id="1383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p81"/>
          <p:cNvSpPr txBox="1"/>
          <p:nvPr>
            <p:ph type="title"/>
          </p:nvPr>
        </p:nvSpPr>
        <p:spPr>
          <a:xfrm>
            <a:off x="415650" y="147592"/>
            <a:ext cx="11360700" cy="810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If…then…</a:t>
            </a:r>
            <a:endParaRPr/>
          </a:p>
        </p:txBody>
      </p:sp>
      <p:sp>
        <p:nvSpPr>
          <p:cNvPr id="1385" name="Google Shape;1385;p81"/>
          <p:cNvSpPr txBox="1"/>
          <p:nvPr/>
        </p:nvSpPr>
        <p:spPr>
          <a:xfrm>
            <a:off x="4406200" y="2936550"/>
            <a:ext cx="3550200" cy="17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2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If I am </a:t>
            </a:r>
            <a:r>
              <a:rPr b="1" lang="en" sz="2800" u="sng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rPr>
              <a:t>not </a:t>
            </a:r>
            <a:r>
              <a:rPr lang="en" sz="2800">
                <a:solidFill>
                  <a:schemeClr val="dk2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showing respect, care and showing I am ready,</a:t>
            </a:r>
            <a:r>
              <a:rPr lang="en" sz="2800">
                <a:solidFill>
                  <a:schemeClr val="dk2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 then….</a:t>
            </a:r>
            <a:endParaRPr sz="2800">
              <a:solidFill>
                <a:schemeClr val="dk2"/>
              </a:solidFill>
              <a:latin typeface="Comfortaa Medium"/>
              <a:ea typeface="Comfortaa Medium"/>
              <a:cs typeface="Comfortaa Medium"/>
              <a:sym typeface="Comfortaa Medium"/>
            </a:endParaRPr>
          </a:p>
        </p:txBody>
      </p:sp>
      <p:sp>
        <p:nvSpPr>
          <p:cNvPr id="1386" name="Google Shape;1386;p81"/>
          <p:cNvSpPr/>
          <p:nvPr/>
        </p:nvSpPr>
        <p:spPr>
          <a:xfrm>
            <a:off x="246575" y="1258275"/>
            <a:ext cx="4238100" cy="22401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omfortaa Medium"/>
                <a:ea typeface="Comfortaa Medium"/>
                <a:cs typeface="Comfortaa Medium"/>
                <a:sym typeface="Comfortaa Medium"/>
              </a:rPr>
              <a:t>… my ICT teacher will give me 2 warnings before I need to sit out of the learning.</a:t>
            </a:r>
            <a:endParaRPr sz="2400">
              <a:latin typeface="Comfortaa Medium"/>
              <a:ea typeface="Comfortaa Medium"/>
              <a:cs typeface="Comfortaa Medium"/>
              <a:sym typeface="Comfortaa Medium"/>
            </a:endParaRPr>
          </a:p>
        </p:txBody>
      </p:sp>
      <p:sp>
        <p:nvSpPr>
          <p:cNvPr id="1387" name="Google Shape;1387;p81"/>
          <p:cNvSpPr/>
          <p:nvPr/>
        </p:nvSpPr>
        <p:spPr>
          <a:xfrm>
            <a:off x="415650" y="4711650"/>
            <a:ext cx="3743400" cy="1617600"/>
          </a:xfrm>
          <a:prstGeom prst="rect">
            <a:avLst/>
          </a:prstGeom>
          <a:solidFill>
            <a:srgbClr val="0000FF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….. I can sing</a:t>
            </a:r>
            <a:endParaRPr sz="2400">
              <a:solidFill>
                <a:schemeClr val="lt1"/>
              </a:solidFill>
              <a:latin typeface="Comfortaa Medium"/>
              <a:ea typeface="Comfortaa Medium"/>
              <a:cs typeface="Comfortaa Medium"/>
              <a:sym typeface="Comfortaa Medium"/>
            </a:endParaRPr>
          </a:p>
        </p:txBody>
      </p:sp>
      <p:sp>
        <p:nvSpPr>
          <p:cNvPr id="1388" name="Google Shape;1388;p81"/>
          <p:cNvSpPr/>
          <p:nvPr/>
        </p:nvSpPr>
        <p:spPr>
          <a:xfrm>
            <a:off x="8118225" y="1841550"/>
            <a:ext cx="3135300" cy="1775100"/>
          </a:xfrm>
          <a:prstGeom prst="rect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latin typeface="Comfortaa Medium"/>
                <a:ea typeface="Comfortaa Medium"/>
                <a:cs typeface="Comfortaa Medium"/>
                <a:sym typeface="Comfortaa Medium"/>
              </a:rPr>
              <a:t>…. My parents will be asked to come in to school</a:t>
            </a:r>
            <a:endParaRPr sz="2600">
              <a:latin typeface="Comfortaa Medium"/>
              <a:ea typeface="Comfortaa Medium"/>
              <a:cs typeface="Comfortaa Medium"/>
              <a:sym typeface="Comfortaa Medium"/>
            </a:endParaRPr>
          </a:p>
        </p:txBody>
      </p:sp>
      <p:sp>
        <p:nvSpPr>
          <p:cNvPr id="1389" name="Google Shape;1389;p81"/>
          <p:cNvSpPr/>
          <p:nvPr/>
        </p:nvSpPr>
        <p:spPr>
          <a:xfrm>
            <a:off x="7956400" y="4827225"/>
            <a:ext cx="3209400" cy="16716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omfortaa Medium"/>
                <a:ea typeface="Comfortaa Medium"/>
                <a:cs typeface="Comfortaa Medium"/>
                <a:sym typeface="Comfortaa Medium"/>
              </a:rPr>
              <a:t>…. I don’t need to listen in ICT, it’s ok</a:t>
            </a:r>
            <a:endParaRPr sz="1600">
              <a:latin typeface="Comfortaa Medium"/>
              <a:ea typeface="Comfortaa Medium"/>
              <a:cs typeface="Comfortaa Medium"/>
              <a:sym typeface="Comfortaa Medium"/>
            </a:endParaRPr>
          </a:p>
        </p:txBody>
      </p:sp>
      <p:pic>
        <p:nvPicPr>
          <p:cNvPr id="1390" name="Google Shape;1390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06450" y="0"/>
            <a:ext cx="1841550" cy="18415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91" name="Google Shape;1391;p81"/>
          <p:cNvGrpSpPr/>
          <p:nvPr/>
        </p:nvGrpSpPr>
        <p:grpSpPr>
          <a:xfrm>
            <a:off x="5392000" y="1258269"/>
            <a:ext cx="1407989" cy="1207340"/>
            <a:chOff x="4041575" y="1574875"/>
            <a:chExt cx="296475" cy="254225"/>
          </a:xfrm>
        </p:grpSpPr>
        <p:sp>
          <p:nvSpPr>
            <p:cNvPr id="1392" name="Google Shape;1392;p81"/>
            <p:cNvSpPr/>
            <p:nvPr/>
          </p:nvSpPr>
          <p:spPr>
            <a:xfrm>
              <a:off x="4041575" y="1574875"/>
              <a:ext cx="296475" cy="254225"/>
            </a:xfrm>
            <a:custGeom>
              <a:rect b="b" l="l" r="r" t="t"/>
              <a:pathLst>
                <a:path extrusionOk="0" h="10169" w="11859">
                  <a:moveTo>
                    <a:pt x="655" y="0"/>
                  </a:moveTo>
                  <a:cubicBezTo>
                    <a:pt x="286" y="0"/>
                    <a:pt x="0" y="298"/>
                    <a:pt x="0" y="655"/>
                  </a:cubicBezTo>
                  <a:cubicBezTo>
                    <a:pt x="0" y="941"/>
                    <a:pt x="179" y="1179"/>
                    <a:pt x="429" y="1274"/>
                  </a:cubicBezTo>
                  <a:lnTo>
                    <a:pt x="429" y="4561"/>
                  </a:lnTo>
                  <a:cubicBezTo>
                    <a:pt x="238" y="4739"/>
                    <a:pt x="119" y="5001"/>
                    <a:pt x="119" y="5275"/>
                  </a:cubicBezTo>
                  <a:cubicBezTo>
                    <a:pt x="119" y="5811"/>
                    <a:pt x="548" y="6251"/>
                    <a:pt x="1084" y="6251"/>
                  </a:cubicBezTo>
                  <a:cubicBezTo>
                    <a:pt x="1095" y="6251"/>
                    <a:pt x="1119" y="6239"/>
                    <a:pt x="1131" y="6239"/>
                  </a:cubicBezTo>
                  <a:cubicBezTo>
                    <a:pt x="1584" y="8478"/>
                    <a:pt x="3560" y="10168"/>
                    <a:pt x="5929" y="10168"/>
                  </a:cubicBezTo>
                  <a:cubicBezTo>
                    <a:pt x="8299" y="10168"/>
                    <a:pt x="10275" y="8478"/>
                    <a:pt x="10716" y="6239"/>
                  </a:cubicBezTo>
                  <a:cubicBezTo>
                    <a:pt x="10728" y="6239"/>
                    <a:pt x="10751" y="6251"/>
                    <a:pt x="10763" y="6251"/>
                  </a:cubicBezTo>
                  <a:cubicBezTo>
                    <a:pt x="11299" y="6251"/>
                    <a:pt x="11728" y="5811"/>
                    <a:pt x="11728" y="5275"/>
                  </a:cubicBezTo>
                  <a:cubicBezTo>
                    <a:pt x="11728" y="5001"/>
                    <a:pt x="11609" y="4739"/>
                    <a:pt x="11418" y="4561"/>
                  </a:cubicBezTo>
                  <a:lnTo>
                    <a:pt x="11418" y="1274"/>
                  </a:lnTo>
                  <a:cubicBezTo>
                    <a:pt x="11668" y="1179"/>
                    <a:pt x="11859" y="941"/>
                    <a:pt x="11859" y="655"/>
                  </a:cubicBezTo>
                  <a:cubicBezTo>
                    <a:pt x="11859" y="298"/>
                    <a:pt x="11561" y="0"/>
                    <a:pt x="11192" y="0"/>
                  </a:cubicBezTo>
                  <a:cubicBezTo>
                    <a:pt x="10835" y="0"/>
                    <a:pt x="10537" y="298"/>
                    <a:pt x="10537" y="655"/>
                  </a:cubicBezTo>
                  <a:cubicBezTo>
                    <a:pt x="10537" y="941"/>
                    <a:pt x="10728" y="1179"/>
                    <a:pt x="10978" y="1274"/>
                  </a:cubicBezTo>
                  <a:lnTo>
                    <a:pt x="10978" y="4334"/>
                  </a:lnTo>
                  <a:cubicBezTo>
                    <a:pt x="10906" y="4311"/>
                    <a:pt x="10835" y="4311"/>
                    <a:pt x="10763" y="4311"/>
                  </a:cubicBezTo>
                  <a:lnTo>
                    <a:pt x="10716" y="4311"/>
                  </a:lnTo>
                  <a:cubicBezTo>
                    <a:pt x="10275" y="2072"/>
                    <a:pt x="8299" y="381"/>
                    <a:pt x="5929" y="381"/>
                  </a:cubicBezTo>
                  <a:cubicBezTo>
                    <a:pt x="3560" y="381"/>
                    <a:pt x="1584" y="2072"/>
                    <a:pt x="1131" y="4311"/>
                  </a:cubicBezTo>
                  <a:lnTo>
                    <a:pt x="1084" y="4311"/>
                  </a:lnTo>
                  <a:cubicBezTo>
                    <a:pt x="1012" y="4311"/>
                    <a:pt x="941" y="4311"/>
                    <a:pt x="881" y="4334"/>
                  </a:cubicBezTo>
                  <a:lnTo>
                    <a:pt x="881" y="1274"/>
                  </a:lnTo>
                  <a:cubicBezTo>
                    <a:pt x="1131" y="1179"/>
                    <a:pt x="1310" y="941"/>
                    <a:pt x="1310" y="655"/>
                  </a:cubicBezTo>
                  <a:cubicBezTo>
                    <a:pt x="1310" y="298"/>
                    <a:pt x="1012" y="0"/>
                    <a:pt x="655" y="0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2032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bl" dir="2820000" dist="88900">
                <a:schemeClr val="lt2">
                  <a:alpha val="26000"/>
                </a:schemeClr>
              </a:outerShdw>
            </a:effectLst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393" name="Google Shape;1393;p81"/>
            <p:cNvGrpSpPr/>
            <p:nvPr/>
          </p:nvGrpSpPr>
          <p:grpSpPr>
            <a:xfrm>
              <a:off x="4041575" y="1575025"/>
              <a:ext cx="296475" cy="253925"/>
              <a:chOff x="4041575" y="-114775"/>
              <a:chExt cx="296475" cy="253925"/>
            </a:xfrm>
          </p:grpSpPr>
          <p:sp>
            <p:nvSpPr>
              <p:cNvPr id="1394" name="Google Shape;1394;p81"/>
              <p:cNvSpPr/>
              <p:nvPr/>
            </p:nvSpPr>
            <p:spPr>
              <a:xfrm>
                <a:off x="4052275" y="-104050"/>
                <a:ext cx="11050" cy="125925"/>
              </a:xfrm>
              <a:custGeom>
                <a:rect b="b" l="l" r="r" t="t"/>
                <a:pathLst>
                  <a:path extrusionOk="0" h="5037" w="442">
                    <a:moveTo>
                      <a:pt x="227" y="1"/>
                    </a:moveTo>
                    <a:cubicBezTo>
                      <a:pt x="96" y="1"/>
                      <a:pt x="1" y="96"/>
                      <a:pt x="1" y="227"/>
                    </a:cubicBezTo>
                    <a:lnTo>
                      <a:pt x="1" y="4823"/>
                    </a:lnTo>
                    <a:cubicBezTo>
                      <a:pt x="1" y="4942"/>
                      <a:pt x="96" y="5037"/>
                      <a:pt x="227" y="5037"/>
                    </a:cubicBezTo>
                    <a:cubicBezTo>
                      <a:pt x="346" y="5037"/>
                      <a:pt x="441" y="4942"/>
                      <a:pt x="441" y="4823"/>
                    </a:cubicBezTo>
                    <a:lnTo>
                      <a:pt x="441" y="227"/>
                    </a:lnTo>
                    <a:cubicBezTo>
                      <a:pt x="441" y="96"/>
                      <a:pt x="346" y="1"/>
                      <a:pt x="22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5" name="Google Shape;1395;p81"/>
              <p:cNvSpPr/>
              <p:nvPr/>
            </p:nvSpPr>
            <p:spPr>
              <a:xfrm>
                <a:off x="4041575" y="-114775"/>
                <a:ext cx="32750" cy="32775"/>
              </a:xfrm>
              <a:custGeom>
                <a:rect b="b" l="l" r="r" t="t"/>
                <a:pathLst>
                  <a:path extrusionOk="0" h="1311" w="1310">
                    <a:moveTo>
                      <a:pt x="655" y="1"/>
                    </a:moveTo>
                    <a:cubicBezTo>
                      <a:pt x="286" y="1"/>
                      <a:pt x="0" y="287"/>
                      <a:pt x="0" y="656"/>
                    </a:cubicBezTo>
                    <a:cubicBezTo>
                      <a:pt x="0" y="1013"/>
                      <a:pt x="286" y="1311"/>
                      <a:pt x="655" y="1311"/>
                    </a:cubicBezTo>
                    <a:cubicBezTo>
                      <a:pt x="1012" y="1311"/>
                      <a:pt x="1310" y="1013"/>
                      <a:pt x="1310" y="656"/>
                    </a:cubicBezTo>
                    <a:cubicBezTo>
                      <a:pt x="1310" y="287"/>
                      <a:pt x="1012" y="1"/>
                      <a:pt x="65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6" name="Google Shape;1396;p81"/>
              <p:cNvSpPr/>
              <p:nvPr/>
            </p:nvSpPr>
            <p:spPr>
              <a:xfrm>
                <a:off x="4316000" y="-104050"/>
                <a:ext cx="11050" cy="125925"/>
              </a:xfrm>
              <a:custGeom>
                <a:rect b="b" l="l" r="r" t="t"/>
                <a:pathLst>
                  <a:path extrusionOk="0" h="5037" w="442">
                    <a:moveTo>
                      <a:pt x="215" y="1"/>
                    </a:moveTo>
                    <a:cubicBezTo>
                      <a:pt x="96" y="1"/>
                      <a:pt x="1" y="96"/>
                      <a:pt x="1" y="227"/>
                    </a:cubicBezTo>
                    <a:lnTo>
                      <a:pt x="1" y="4823"/>
                    </a:lnTo>
                    <a:cubicBezTo>
                      <a:pt x="1" y="4942"/>
                      <a:pt x="96" y="5037"/>
                      <a:pt x="215" y="5037"/>
                    </a:cubicBezTo>
                    <a:cubicBezTo>
                      <a:pt x="346" y="5037"/>
                      <a:pt x="441" y="4942"/>
                      <a:pt x="441" y="4823"/>
                    </a:cubicBezTo>
                    <a:lnTo>
                      <a:pt x="441" y="227"/>
                    </a:lnTo>
                    <a:cubicBezTo>
                      <a:pt x="441" y="96"/>
                      <a:pt x="346" y="1"/>
                      <a:pt x="21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7" name="Google Shape;1397;p81"/>
              <p:cNvSpPr/>
              <p:nvPr/>
            </p:nvSpPr>
            <p:spPr>
              <a:xfrm>
                <a:off x="4305000" y="-114775"/>
                <a:ext cx="33050" cy="32775"/>
              </a:xfrm>
              <a:custGeom>
                <a:rect b="b" l="l" r="r" t="t"/>
                <a:pathLst>
                  <a:path extrusionOk="0" h="1311" w="1322">
                    <a:moveTo>
                      <a:pt x="655" y="1"/>
                    </a:moveTo>
                    <a:cubicBezTo>
                      <a:pt x="298" y="1"/>
                      <a:pt x="0" y="287"/>
                      <a:pt x="0" y="656"/>
                    </a:cubicBezTo>
                    <a:cubicBezTo>
                      <a:pt x="0" y="1013"/>
                      <a:pt x="298" y="1311"/>
                      <a:pt x="655" y="1311"/>
                    </a:cubicBezTo>
                    <a:cubicBezTo>
                      <a:pt x="1024" y="1311"/>
                      <a:pt x="1322" y="1013"/>
                      <a:pt x="1322" y="656"/>
                    </a:cubicBezTo>
                    <a:cubicBezTo>
                      <a:pt x="1322" y="287"/>
                      <a:pt x="1024" y="1"/>
                      <a:pt x="65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8" name="Google Shape;1398;p81"/>
              <p:cNvSpPr/>
              <p:nvPr/>
            </p:nvSpPr>
            <p:spPr>
              <a:xfrm>
                <a:off x="4286525" y="-7300"/>
                <a:ext cx="48250" cy="48525"/>
              </a:xfrm>
              <a:custGeom>
                <a:rect b="b" l="l" r="r" t="t"/>
                <a:pathLst>
                  <a:path extrusionOk="0" h="1941" w="1930">
                    <a:moveTo>
                      <a:pt x="965" y="0"/>
                    </a:moveTo>
                    <a:cubicBezTo>
                      <a:pt x="430" y="0"/>
                      <a:pt x="1" y="441"/>
                      <a:pt x="1" y="976"/>
                    </a:cubicBezTo>
                    <a:cubicBezTo>
                      <a:pt x="1" y="1512"/>
                      <a:pt x="430" y="1941"/>
                      <a:pt x="965" y="1941"/>
                    </a:cubicBezTo>
                    <a:cubicBezTo>
                      <a:pt x="1501" y="1941"/>
                      <a:pt x="1930" y="1512"/>
                      <a:pt x="1930" y="976"/>
                    </a:cubicBezTo>
                    <a:cubicBezTo>
                      <a:pt x="1930" y="441"/>
                      <a:pt x="1501" y="0"/>
                      <a:pt x="96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9" name="Google Shape;1399;p81"/>
              <p:cNvSpPr/>
              <p:nvPr/>
            </p:nvSpPr>
            <p:spPr>
              <a:xfrm>
                <a:off x="4044550" y="-7300"/>
                <a:ext cx="48525" cy="48525"/>
              </a:xfrm>
              <a:custGeom>
                <a:rect b="b" l="l" r="r" t="t"/>
                <a:pathLst>
                  <a:path extrusionOk="0" h="1941" w="1941">
                    <a:moveTo>
                      <a:pt x="965" y="0"/>
                    </a:moveTo>
                    <a:cubicBezTo>
                      <a:pt x="429" y="0"/>
                      <a:pt x="0" y="441"/>
                      <a:pt x="0" y="976"/>
                    </a:cubicBezTo>
                    <a:cubicBezTo>
                      <a:pt x="0" y="1512"/>
                      <a:pt x="429" y="1941"/>
                      <a:pt x="965" y="1941"/>
                    </a:cubicBezTo>
                    <a:cubicBezTo>
                      <a:pt x="1500" y="1941"/>
                      <a:pt x="1941" y="1512"/>
                      <a:pt x="1941" y="976"/>
                    </a:cubicBezTo>
                    <a:cubicBezTo>
                      <a:pt x="1941" y="441"/>
                      <a:pt x="1500" y="0"/>
                      <a:pt x="96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0" name="Google Shape;1400;p81"/>
              <p:cNvSpPr/>
              <p:nvPr/>
            </p:nvSpPr>
            <p:spPr>
              <a:xfrm>
                <a:off x="4067450" y="-105250"/>
                <a:ext cx="244400" cy="244400"/>
              </a:xfrm>
              <a:custGeom>
                <a:rect b="b" l="l" r="r" t="t"/>
                <a:pathLst>
                  <a:path extrusionOk="0" h="9776" w="9776">
                    <a:moveTo>
                      <a:pt x="4894" y="1"/>
                    </a:moveTo>
                    <a:cubicBezTo>
                      <a:pt x="2192" y="1"/>
                      <a:pt x="1" y="2192"/>
                      <a:pt x="1" y="4894"/>
                    </a:cubicBezTo>
                    <a:cubicBezTo>
                      <a:pt x="1" y="7597"/>
                      <a:pt x="2192" y="9776"/>
                      <a:pt x="4894" y="9776"/>
                    </a:cubicBezTo>
                    <a:cubicBezTo>
                      <a:pt x="7585" y="9776"/>
                      <a:pt x="9776" y="7597"/>
                      <a:pt x="9776" y="4894"/>
                    </a:cubicBezTo>
                    <a:cubicBezTo>
                      <a:pt x="9776" y="2192"/>
                      <a:pt x="7585" y="1"/>
                      <a:pt x="489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1" name="Google Shape;1401;p81"/>
              <p:cNvSpPr/>
              <p:nvPr/>
            </p:nvSpPr>
            <p:spPr>
              <a:xfrm>
                <a:off x="4090375" y="-18625"/>
                <a:ext cx="198575" cy="69975"/>
              </a:xfrm>
              <a:custGeom>
                <a:rect b="b" l="l" r="r" t="t"/>
                <a:pathLst>
                  <a:path extrusionOk="0" h="2799" w="7943">
                    <a:moveTo>
                      <a:pt x="679" y="1"/>
                    </a:moveTo>
                    <a:cubicBezTo>
                      <a:pt x="298" y="1"/>
                      <a:pt x="1" y="310"/>
                      <a:pt x="1" y="679"/>
                    </a:cubicBezTo>
                    <a:lnTo>
                      <a:pt x="1" y="2120"/>
                    </a:lnTo>
                    <a:cubicBezTo>
                      <a:pt x="1" y="2501"/>
                      <a:pt x="298" y="2799"/>
                      <a:pt x="679" y="2799"/>
                    </a:cubicBezTo>
                    <a:lnTo>
                      <a:pt x="7275" y="2799"/>
                    </a:lnTo>
                    <a:cubicBezTo>
                      <a:pt x="7645" y="2799"/>
                      <a:pt x="7942" y="2501"/>
                      <a:pt x="7942" y="2120"/>
                    </a:cubicBezTo>
                    <a:lnTo>
                      <a:pt x="7942" y="679"/>
                    </a:lnTo>
                    <a:cubicBezTo>
                      <a:pt x="7942" y="310"/>
                      <a:pt x="7645" y="1"/>
                      <a:pt x="727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2" name="Google Shape;1402;p81"/>
              <p:cNvSpPr/>
              <p:nvPr/>
            </p:nvSpPr>
            <p:spPr>
              <a:xfrm>
                <a:off x="4119550" y="4600"/>
                <a:ext cx="24725" cy="24725"/>
              </a:xfrm>
              <a:custGeom>
                <a:rect b="b" l="l" r="r" t="t"/>
                <a:pathLst>
                  <a:path extrusionOk="0" h="989" w="989">
                    <a:moveTo>
                      <a:pt x="489" y="0"/>
                    </a:moveTo>
                    <a:cubicBezTo>
                      <a:pt x="215" y="0"/>
                      <a:pt x="1" y="227"/>
                      <a:pt x="1" y="500"/>
                    </a:cubicBezTo>
                    <a:cubicBezTo>
                      <a:pt x="1" y="774"/>
                      <a:pt x="215" y="989"/>
                      <a:pt x="489" y="989"/>
                    </a:cubicBezTo>
                    <a:cubicBezTo>
                      <a:pt x="763" y="989"/>
                      <a:pt x="989" y="774"/>
                      <a:pt x="989" y="500"/>
                    </a:cubicBezTo>
                    <a:cubicBezTo>
                      <a:pt x="989" y="227"/>
                      <a:pt x="763" y="0"/>
                      <a:pt x="48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3" name="Google Shape;1403;p81"/>
              <p:cNvSpPr/>
              <p:nvPr/>
            </p:nvSpPr>
            <p:spPr>
              <a:xfrm>
                <a:off x="4235050" y="4600"/>
                <a:ext cx="25025" cy="24725"/>
              </a:xfrm>
              <a:custGeom>
                <a:rect b="b" l="l" r="r" t="t"/>
                <a:pathLst>
                  <a:path extrusionOk="0" h="989" w="1001">
                    <a:moveTo>
                      <a:pt x="500" y="0"/>
                    </a:moveTo>
                    <a:cubicBezTo>
                      <a:pt x="226" y="0"/>
                      <a:pt x="0" y="227"/>
                      <a:pt x="0" y="500"/>
                    </a:cubicBezTo>
                    <a:cubicBezTo>
                      <a:pt x="0" y="774"/>
                      <a:pt x="226" y="989"/>
                      <a:pt x="500" y="989"/>
                    </a:cubicBezTo>
                    <a:cubicBezTo>
                      <a:pt x="774" y="989"/>
                      <a:pt x="1000" y="774"/>
                      <a:pt x="1000" y="500"/>
                    </a:cubicBezTo>
                    <a:cubicBezTo>
                      <a:pt x="1000" y="227"/>
                      <a:pt x="774" y="0"/>
                      <a:pt x="50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7" name="Shape 1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8" name="Google Shape;1408;p82"/>
          <p:cNvSpPr txBox="1"/>
          <p:nvPr>
            <p:ph type="title"/>
          </p:nvPr>
        </p:nvSpPr>
        <p:spPr>
          <a:xfrm>
            <a:off x="415650" y="2335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Setting up Apple Classroom </a:t>
            </a:r>
            <a:endParaRPr u="sng"/>
          </a:p>
        </p:txBody>
      </p:sp>
      <p:sp>
        <p:nvSpPr>
          <p:cNvPr id="1409" name="Google Shape;1409;p82"/>
          <p:cNvSpPr txBox="1"/>
          <p:nvPr>
            <p:ph idx="1" type="body"/>
          </p:nvPr>
        </p:nvSpPr>
        <p:spPr>
          <a:xfrm>
            <a:off x="415650" y="1288975"/>
            <a:ext cx="5610600" cy="455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-4064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" sz="2800"/>
              <a:t>Turn WIFI on and connect to </a:t>
            </a:r>
            <a:r>
              <a:rPr b="1" lang="en" sz="2800">
                <a:latin typeface="Comfortaa"/>
                <a:ea typeface="Comfortaa"/>
                <a:cs typeface="Comfortaa"/>
                <a:sym typeface="Comfortaa"/>
              </a:rPr>
              <a:t>‘EDUCATION’ </a:t>
            </a:r>
            <a:r>
              <a:rPr lang="en" sz="2800"/>
              <a:t>network</a:t>
            </a:r>
            <a:endParaRPr sz="2800"/>
          </a:p>
          <a:p>
            <a:pPr indent="-4064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" sz="2800"/>
              <a:t>Go to settings and look for the logo</a:t>
            </a:r>
            <a:endParaRPr sz="2800"/>
          </a:p>
          <a:p>
            <a:pPr indent="-4064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" sz="2800"/>
              <a:t>Tap blue words Add/ join class e.g </a:t>
            </a:r>
            <a:r>
              <a:rPr b="1" lang="en" sz="2800">
                <a:solidFill>
                  <a:srgbClr val="0000FF"/>
                </a:solidFill>
                <a:latin typeface="Comfortaa"/>
                <a:ea typeface="Comfortaa"/>
                <a:cs typeface="Comfortaa"/>
                <a:sym typeface="Comfortaa"/>
              </a:rPr>
              <a:t>‘3B ICT Mr Anthony’</a:t>
            </a:r>
            <a:endParaRPr b="1" sz="2800">
              <a:solidFill>
                <a:srgbClr val="0000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410" name="Google Shape;1410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14550" y="149938"/>
            <a:ext cx="1483125" cy="148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1" name="Google Shape;1411;p82"/>
          <p:cNvPicPr preferRelativeResize="0"/>
          <p:nvPr/>
        </p:nvPicPr>
        <p:blipFill rotWithShape="1">
          <a:blip r:embed="rId4">
            <a:alphaModFix/>
          </a:blip>
          <a:srcRect b="38375" l="0" r="31898" t="22373"/>
          <a:stretch/>
        </p:blipFill>
        <p:spPr>
          <a:xfrm>
            <a:off x="6377350" y="1866900"/>
            <a:ext cx="5482075" cy="2922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Humanoid Robot Project Proposal by Slidesgo">
  <a:themeElements>
    <a:clrScheme name="Simple Light">
      <a:dk1>
        <a:srgbClr val="2B3436"/>
      </a:dk1>
      <a:lt1>
        <a:srgbClr val="D8E6EF"/>
      </a:lt1>
      <a:dk2>
        <a:srgbClr val="C6DCEB"/>
      </a:dk2>
      <a:lt2>
        <a:srgbClr val="516F86"/>
      </a:lt2>
      <a:accent1>
        <a:srgbClr val="86B5D8"/>
      </a:accent1>
      <a:accent2>
        <a:srgbClr val="5D91B7"/>
      </a:accent2>
      <a:accent3>
        <a:srgbClr val="ACC9C8"/>
      </a:accent3>
      <a:accent4>
        <a:srgbClr val="96B1B0"/>
      </a:accent4>
      <a:accent5>
        <a:srgbClr val="37555A"/>
      </a:accent5>
      <a:accent6>
        <a:srgbClr val="FFFFFF"/>
      </a:accent6>
      <a:hlink>
        <a:srgbClr val="2B343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Humanoid Robot Project Proposal by Slidesgo">
  <a:themeElements>
    <a:clrScheme name="Simple Light">
      <a:dk1>
        <a:srgbClr val="2B3436"/>
      </a:dk1>
      <a:lt1>
        <a:srgbClr val="D8E6EF"/>
      </a:lt1>
      <a:dk2>
        <a:srgbClr val="C6DCEB"/>
      </a:dk2>
      <a:lt2>
        <a:srgbClr val="516F86"/>
      </a:lt2>
      <a:accent1>
        <a:srgbClr val="86B5D8"/>
      </a:accent1>
      <a:accent2>
        <a:srgbClr val="5D91B7"/>
      </a:accent2>
      <a:accent3>
        <a:srgbClr val="ACC9C8"/>
      </a:accent3>
      <a:accent4>
        <a:srgbClr val="96B1B0"/>
      </a:accent4>
      <a:accent5>
        <a:srgbClr val="37555A"/>
      </a:accent5>
      <a:accent6>
        <a:srgbClr val="FFFFFF"/>
      </a:accent6>
      <a:hlink>
        <a:srgbClr val="2B343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